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1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432" r:id="rId9"/>
    <p:sldMasterId id="2147496617" r:id="rId10"/>
    <p:sldMasterId id="2147496645" r:id="rId11"/>
    <p:sldMasterId id="2147496904" r:id="rId12"/>
    <p:sldMasterId id="2147497308" r:id="rId13"/>
    <p:sldMasterId id="2147497310" r:id="rId14"/>
    <p:sldMasterId id="2147497312" r:id="rId15"/>
    <p:sldMasterId id="2147497348" r:id="rId16"/>
    <p:sldMasterId id="2147497385" r:id="rId17"/>
    <p:sldMasterId id="2147497423" r:id="rId18"/>
    <p:sldMasterId id="2147497456" r:id="rId19"/>
    <p:sldMasterId id="2147497861" r:id="rId20"/>
    <p:sldMasterId id="2147497954" r:id="rId21"/>
    <p:sldMasterId id="2147497966" r:id="rId22"/>
    <p:sldMasterId id="2147497978" r:id="rId23"/>
    <p:sldMasterId id="2147497990" r:id="rId24"/>
    <p:sldMasterId id="2147498036" r:id="rId25"/>
    <p:sldMasterId id="2147498048" r:id="rId26"/>
    <p:sldMasterId id="2147498055" r:id="rId27"/>
    <p:sldMasterId id="2147498067" r:id="rId28"/>
    <p:sldMasterId id="2147498076" r:id="rId29"/>
    <p:sldMasterId id="2147498088" r:id="rId30"/>
  </p:sldMasterIdLst>
  <p:notesMasterIdLst>
    <p:notesMasterId r:id="rId73"/>
  </p:notesMasterIdLst>
  <p:sldIdLst>
    <p:sldId id="331" r:id="rId31"/>
    <p:sldId id="330" r:id="rId32"/>
    <p:sldId id="3034" r:id="rId33"/>
    <p:sldId id="2657" r:id="rId34"/>
    <p:sldId id="3096" r:id="rId35"/>
    <p:sldId id="262" r:id="rId36"/>
    <p:sldId id="265" r:id="rId37"/>
    <p:sldId id="2952" r:id="rId38"/>
    <p:sldId id="258" r:id="rId39"/>
    <p:sldId id="259" r:id="rId40"/>
    <p:sldId id="261" r:id="rId41"/>
    <p:sldId id="3077" r:id="rId42"/>
    <p:sldId id="2891" r:id="rId43"/>
    <p:sldId id="3061" r:id="rId44"/>
    <p:sldId id="3237" r:id="rId45"/>
    <p:sldId id="263" r:id="rId46"/>
    <p:sldId id="3262" r:id="rId47"/>
    <p:sldId id="257" r:id="rId48"/>
    <p:sldId id="3286" r:id="rId49"/>
    <p:sldId id="3290" r:id="rId50"/>
    <p:sldId id="3275" r:id="rId51"/>
    <p:sldId id="3284" r:id="rId52"/>
    <p:sldId id="3158" r:id="rId53"/>
    <p:sldId id="3271" r:id="rId54"/>
    <p:sldId id="3288" r:id="rId55"/>
    <p:sldId id="3253" r:id="rId56"/>
    <p:sldId id="289" r:id="rId57"/>
    <p:sldId id="3255" r:id="rId58"/>
    <p:sldId id="3256" r:id="rId59"/>
    <p:sldId id="3260" r:id="rId60"/>
    <p:sldId id="3292" r:id="rId61"/>
    <p:sldId id="3279" r:id="rId62"/>
    <p:sldId id="3234" r:id="rId63"/>
    <p:sldId id="3161" r:id="rId64"/>
    <p:sldId id="3199" r:id="rId65"/>
    <p:sldId id="3232" r:id="rId66"/>
    <p:sldId id="2874" r:id="rId67"/>
    <p:sldId id="3228" r:id="rId68"/>
    <p:sldId id="3264" r:id="rId69"/>
    <p:sldId id="2899" r:id="rId70"/>
    <p:sldId id="256" r:id="rId71"/>
    <p:sldId id="899" r:id="rId72"/>
  </p:sldIdLst>
  <p:sldSz cx="13004800" cy="9753600"/>
  <p:notesSz cx="6858000" cy="9144000"/>
  <p:embeddedFontLst>
    <p:embeddedFont>
      <p:font typeface="ADLaM Display" panose="02010000000000000000" pitchFamily="2" charset="0"/>
      <p:regular r:id="rId74"/>
    </p:embeddedFont>
    <p:embeddedFont>
      <p:font typeface="Algerian" panose="04020705040A02060702" pitchFamily="82" charset="0"/>
      <p:regular r:id="rId75"/>
    </p:embeddedFont>
    <p:embeddedFont>
      <p:font typeface="Amasis MT Pro Black" panose="02040A04050005020304" pitchFamily="18" charset="0"/>
      <p:bold r:id="rId76"/>
      <p:boldItalic r:id="rId77"/>
    </p:embeddedFont>
    <p:embeddedFont>
      <p:font typeface="Arial Narrow" panose="020B0606020202030204" pitchFamily="34" charset="0"/>
      <p:regular r:id="rId78"/>
      <p:bold r:id="rId79"/>
      <p:italic r:id="rId80"/>
      <p:boldItalic r:id="rId81"/>
    </p:embeddedFont>
    <p:embeddedFont>
      <p:font typeface="Arial Nova" panose="020B0504020202020204" pitchFamily="34" charset="0"/>
      <p:regular r:id="rId82"/>
      <p:bold r:id="rId83"/>
      <p:italic r:id="rId84"/>
      <p:boldItalic r:id="rId85"/>
    </p:embeddedFont>
    <p:embeddedFont>
      <p:font typeface="Bebas Neue" panose="020B0606020202050201" pitchFamily="34" charset="0"/>
      <p:regular r:id="rId86"/>
    </p:embeddedFont>
    <p:embeddedFont>
      <p:font typeface="Bookman Old Style" panose="02050604050505020204" pitchFamily="18" charset="0"/>
      <p:regular r:id="rId87"/>
      <p:bold r:id="rId88"/>
      <p:italic r:id="rId89"/>
      <p:boldItalic r:id="rId90"/>
    </p:embeddedFont>
    <p:embeddedFont>
      <p:font typeface="Calisto MT" panose="02040603050505030304" pitchFamily="18" charset="0"/>
      <p:regular r:id="rId91"/>
      <p:bold r:id="rId92"/>
      <p:italic r:id="rId93"/>
      <p:boldItalic r:id="rId94"/>
    </p:embeddedFont>
    <p:embeddedFont>
      <p:font typeface="Candara" panose="020E0502030303020204" pitchFamily="34" charset="0"/>
      <p:regular r:id="rId95"/>
      <p:bold r:id="rId96"/>
      <p:italic r:id="rId97"/>
      <p:boldItalic r:id="rId98"/>
    </p:embeddedFont>
    <p:embeddedFont>
      <p:font typeface="Century Gothic" panose="020B0502020202020204" pitchFamily="34" charset="0"/>
      <p:regular r:id="rId99"/>
      <p:bold r:id="rId100"/>
      <p:italic r:id="rId101"/>
      <p:boldItalic r:id="rId102"/>
    </p:embeddedFont>
    <p:embeddedFont>
      <p:font typeface="Consolas" panose="020B0609020204030204" pitchFamily="49" charset="0"/>
      <p:regular r:id="rId103"/>
      <p:bold r:id="rId104"/>
      <p:italic r:id="rId105"/>
      <p:boldItalic r:id="rId106"/>
    </p:embeddedFont>
    <p:embeddedFont>
      <p:font typeface="Franklin Gothic Book" panose="020B0503020102020204" pitchFamily="34" charset="0"/>
      <p:regular r:id="rId107"/>
      <p:italic r:id="rId108"/>
    </p:embeddedFont>
    <p:embeddedFont>
      <p:font typeface="Franklin Gothic Heavy" panose="020B0903020102020204" pitchFamily="34" charset="0"/>
      <p:regular r:id="rId109"/>
      <p:italic r:id="rId110"/>
    </p:embeddedFont>
    <p:embeddedFont>
      <p:font typeface="Garamond" panose="02020404030301010803" pitchFamily="18" charset="0"/>
      <p:regular r:id="rId111"/>
      <p:bold r:id="rId112"/>
      <p:italic r:id="rId113"/>
    </p:embeddedFont>
    <p:embeddedFont>
      <p:font typeface="Georgia" panose="02040502050405020303" pitchFamily="18" charset="0"/>
      <p:regular r:id="rId114"/>
      <p:bold r:id="rId115"/>
      <p:italic r:id="rId116"/>
      <p:boldItalic r:id="rId117"/>
    </p:embeddedFont>
    <p:embeddedFont>
      <p:font typeface="Georgia Pro Semibold" panose="02040702050405020303" pitchFamily="18" charset="0"/>
      <p:bold r:id="rId118"/>
      <p:boldItalic r:id="rId119"/>
    </p:embeddedFont>
    <p:embeddedFont>
      <p:font typeface="Gill Sans Nova" panose="020B0602020104020203" pitchFamily="34" charset="0"/>
      <p:regular r:id="rId120"/>
      <p:bold r:id="rId121"/>
      <p:italic r:id="rId122"/>
      <p:boldItalic r:id="rId123"/>
    </p:embeddedFont>
    <p:embeddedFont>
      <p:font typeface="Helvetica Neue" panose="020B0604020202020204" charset="0"/>
      <p:regular r:id="rId124"/>
      <p:bold r:id="rId125"/>
      <p:italic r:id="rId126"/>
      <p:boldItalic r:id="rId127"/>
    </p:embeddedFont>
    <p:embeddedFont>
      <p:font typeface="Informal Roman" panose="030604020304060B0204" pitchFamily="66" charset="0"/>
      <p:regular r:id="rId128"/>
    </p:embeddedFont>
    <p:embeddedFont>
      <p:font typeface="Kristen ITC" panose="03050502040202030202" pitchFamily="66" charset="0"/>
      <p:regular r:id="rId129"/>
    </p:embeddedFont>
    <p:embeddedFont>
      <p:font typeface="Lucida Fax" panose="02060602050505020204" pitchFamily="18" charset="0"/>
      <p:regular r:id="rId130"/>
      <p:bold r:id="rId131"/>
      <p:italic r:id="rId132"/>
      <p:boldItalic r:id="rId133"/>
    </p:embeddedFont>
    <p:embeddedFont>
      <p:font typeface="Modern Love" panose="04090805081005020601" pitchFamily="82" charset="0"/>
      <p:regular r:id="rId134"/>
    </p:embeddedFont>
    <p:embeddedFont>
      <p:font typeface="Montserrat" panose="00000500000000000000" pitchFamily="2" charset="0"/>
      <p:regular r:id="rId135"/>
      <p:bold r:id="rId136"/>
      <p:italic r:id="rId137"/>
      <p:boldItalic r:id="rId138"/>
    </p:embeddedFont>
    <p:embeddedFont>
      <p:font typeface="Nanum Gothic Coding Bold" panose="020B0604020202020204" charset="0"/>
      <p:regular r:id="rId139"/>
    </p:embeddedFont>
    <p:embeddedFont>
      <p:font typeface="Nunito Light" pitchFamily="2" charset="0"/>
      <p:regular r:id="rId140"/>
      <p:italic r:id="rId141"/>
    </p:embeddedFont>
    <p:embeddedFont>
      <p:font typeface="Quire Sans" panose="020B0502040400020003" pitchFamily="34" charset="0"/>
      <p:regular r:id="rId142"/>
      <p:bold r:id="rId143"/>
      <p:italic r:id="rId144"/>
      <p:boldItalic r:id="rId145"/>
    </p:embeddedFont>
    <p:embeddedFont>
      <p:font typeface="Roboto Condensed Light" panose="02000000000000000000" pitchFamily="2" charset="0"/>
      <p:regular r:id="rId146"/>
      <p:italic r:id="rId147"/>
    </p:embeddedFont>
    <p:embeddedFont>
      <p:font typeface="Roboto Mono" panose="00000009000000000000" pitchFamily="49" charset="0"/>
      <p:regular r:id="rId148"/>
      <p:bold r:id="rId149"/>
      <p:italic r:id="rId150"/>
      <p:boldItalic r:id="rId151"/>
    </p:embeddedFont>
    <p:embeddedFont>
      <p:font typeface="Roboto Mono Bold" panose="00000009000000000000" charset="0"/>
      <p:regular r:id="rId152"/>
    </p:embeddedFont>
    <p:embeddedFont>
      <p:font typeface="Rockwell" panose="02060603020205020403" pitchFamily="18" charset="0"/>
      <p:regular r:id="rId153"/>
      <p:bold r:id="rId154"/>
      <p:italic r:id="rId155"/>
      <p:boldItalic r:id="rId156"/>
    </p:embeddedFont>
    <p:embeddedFont>
      <p:font typeface="The Hand" panose="03070502030502020204" pitchFamily="66" charset="0"/>
      <p:regular r:id="rId157"/>
      <p:bold r:id="rId158"/>
    </p:embeddedFont>
    <p:embeddedFont>
      <p:font typeface="Trade Gothic Next Cond" panose="020B0506040303020004" pitchFamily="34" charset="0"/>
      <p:regular r:id="rId159"/>
      <p:bold r:id="rId160"/>
      <p:italic r:id="rId161"/>
      <p:boldItalic r:id="rId162"/>
    </p:embeddedFont>
    <p:embeddedFont>
      <p:font typeface="Trade Gothic Next Light" panose="020B0403040303020004" pitchFamily="34" charset="0"/>
      <p:regular r:id="rId163"/>
      <p:italic r:id="rId164"/>
    </p:embeddedFont>
    <p:embeddedFont>
      <p:font typeface="Varela Round" panose="00000500000000000000" pitchFamily="2" charset="-79"/>
      <p:regular r:id="rId165"/>
    </p:embeddedFont>
    <p:embeddedFont>
      <p:font typeface="Wingdings 2" panose="05020102010507070707" pitchFamily="18" charset="2"/>
      <p:regular r:id="rId166"/>
    </p:embeddedFont>
    <p:embeddedFont>
      <p:font typeface="Wingdings 3" panose="05040102010807070707" pitchFamily="18" charset="2"/>
      <p:regular r:id="rId167"/>
    </p:embeddedFont>
    <p:embeddedFont>
      <p:font typeface="Yeseva One" panose="020B0604020202020204" charset="0"/>
      <p:regular r:id="rId1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0EF7F-0CB2-40CC-8ADB-E08BD026890F}" v="2" dt="2024-02-12T13:15:59.19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380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44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2.xml"/><Relationship Id="rId63" Type="http://schemas.openxmlformats.org/officeDocument/2006/relationships/slide" Target="slides/slide33.xml"/><Relationship Id="rId84" Type="http://schemas.openxmlformats.org/officeDocument/2006/relationships/font" Target="fonts/font11.fntdata"/><Relationship Id="rId138" Type="http://schemas.openxmlformats.org/officeDocument/2006/relationships/font" Target="fonts/font65.fntdata"/><Relationship Id="rId159" Type="http://schemas.openxmlformats.org/officeDocument/2006/relationships/font" Target="fonts/font86.fntdata"/><Relationship Id="rId170" Type="http://schemas.openxmlformats.org/officeDocument/2006/relationships/presProps" Target="presProps.xml"/><Relationship Id="rId107" Type="http://schemas.openxmlformats.org/officeDocument/2006/relationships/font" Target="fonts/font34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2.xml"/><Relationship Id="rId53" Type="http://schemas.openxmlformats.org/officeDocument/2006/relationships/slide" Target="slides/slide23.xml"/><Relationship Id="rId74" Type="http://schemas.openxmlformats.org/officeDocument/2006/relationships/font" Target="fonts/font1.fntdata"/><Relationship Id="rId128" Type="http://schemas.openxmlformats.org/officeDocument/2006/relationships/font" Target="fonts/font55.fntdata"/><Relationship Id="rId149" Type="http://schemas.openxmlformats.org/officeDocument/2006/relationships/font" Target="fonts/font76.fntdata"/><Relationship Id="rId5" Type="http://schemas.openxmlformats.org/officeDocument/2006/relationships/customXml" Target="../customXml/item5.xml"/><Relationship Id="rId95" Type="http://schemas.openxmlformats.org/officeDocument/2006/relationships/font" Target="fonts/font22.fntdata"/><Relationship Id="rId160" Type="http://schemas.openxmlformats.org/officeDocument/2006/relationships/font" Target="fonts/font87.fntdata"/><Relationship Id="rId22" Type="http://schemas.openxmlformats.org/officeDocument/2006/relationships/slideMaster" Target="slideMasters/slideMaster15.xml"/><Relationship Id="rId43" Type="http://schemas.openxmlformats.org/officeDocument/2006/relationships/slide" Target="slides/slide13.xml"/><Relationship Id="rId64" Type="http://schemas.openxmlformats.org/officeDocument/2006/relationships/slide" Target="slides/slide34.xml"/><Relationship Id="rId118" Type="http://schemas.openxmlformats.org/officeDocument/2006/relationships/font" Target="fonts/font45.fntdata"/><Relationship Id="rId139" Type="http://schemas.openxmlformats.org/officeDocument/2006/relationships/font" Target="fonts/font66.fntdata"/><Relationship Id="rId85" Type="http://schemas.openxmlformats.org/officeDocument/2006/relationships/font" Target="fonts/font12.fntdata"/><Relationship Id="rId150" Type="http://schemas.openxmlformats.org/officeDocument/2006/relationships/font" Target="fonts/font77.fntdata"/><Relationship Id="rId171" Type="http://schemas.openxmlformats.org/officeDocument/2006/relationships/viewProps" Target="viewProps.xml"/><Relationship Id="rId12" Type="http://schemas.openxmlformats.org/officeDocument/2006/relationships/slideMaster" Target="slideMasters/slideMaster5.xml"/><Relationship Id="rId33" Type="http://schemas.openxmlformats.org/officeDocument/2006/relationships/slide" Target="slides/slide3.xml"/><Relationship Id="rId108" Type="http://schemas.openxmlformats.org/officeDocument/2006/relationships/font" Target="fonts/font35.fntdata"/><Relationship Id="rId129" Type="http://schemas.openxmlformats.org/officeDocument/2006/relationships/font" Target="fonts/font56.fntdata"/><Relationship Id="rId54" Type="http://schemas.openxmlformats.org/officeDocument/2006/relationships/slide" Target="slides/slide24.xml"/><Relationship Id="rId75" Type="http://schemas.openxmlformats.org/officeDocument/2006/relationships/font" Target="fonts/font2.fntdata"/><Relationship Id="rId96" Type="http://schemas.openxmlformats.org/officeDocument/2006/relationships/font" Target="fonts/font23.fntdata"/><Relationship Id="rId140" Type="http://schemas.openxmlformats.org/officeDocument/2006/relationships/font" Target="fonts/font67.fntdata"/><Relationship Id="rId161" Type="http://schemas.openxmlformats.org/officeDocument/2006/relationships/font" Target="fonts/font8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Master" Target="slideMasters/slideMaster21.xml"/><Relationship Id="rId49" Type="http://schemas.openxmlformats.org/officeDocument/2006/relationships/slide" Target="slides/slide19.xml"/><Relationship Id="rId114" Type="http://schemas.openxmlformats.org/officeDocument/2006/relationships/font" Target="fonts/font41.fntdata"/><Relationship Id="rId119" Type="http://schemas.openxmlformats.org/officeDocument/2006/relationships/font" Target="fonts/font46.fntdata"/><Relationship Id="rId44" Type="http://schemas.openxmlformats.org/officeDocument/2006/relationships/slide" Target="slides/slide14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130" Type="http://schemas.openxmlformats.org/officeDocument/2006/relationships/font" Target="fonts/font57.fntdata"/><Relationship Id="rId135" Type="http://schemas.openxmlformats.org/officeDocument/2006/relationships/font" Target="fonts/font62.fntdata"/><Relationship Id="rId151" Type="http://schemas.openxmlformats.org/officeDocument/2006/relationships/font" Target="fonts/font78.fntdata"/><Relationship Id="rId156" Type="http://schemas.openxmlformats.org/officeDocument/2006/relationships/font" Target="fonts/font83.fntdata"/><Relationship Id="rId172" Type="http://schemas.openxmlformats.org/officeDocument/2006/relationships/theme" Target="theme/theme1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9.xml"/><Relationship Id="rId109" Type="http://schemas.openxmlformats.org/officeDocument/2006/relationships/font" Target="fonts/font36.fntdata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104" Type="http://schemas.openxmlformats.org/officeDocument/2006/relationships/font" Target="fonts/font31.fntdata"/><Relationship Id="rId120" Type="http://schemas.openxmlformats.org/officeDocument/2006/relationships/font" Target="fonts/font47.fntdata"/><Relationship Id="rId125" Type="http://schemas.openxmlformats.org/officeDocument/2006/relationships/font" Target="fonts/font52.fntdata"/><Relationship Id="rId141" Type="http://schemas.openxmlformats.org/officeDocument/2006/relationships/font" Target="fonts/font68.fntdata"/><Relationship Id="rId146" Type="http://schemas.openxmlformats.org/officeDocument/2006/relationships/font" Target="fonts/font73.fntdata"/><Relationship Id="rId167" Type="http://schemas.openxmlformats.org/officeDocument/2006/relationships/font" Target="fonts/font94.fntdata"/><Relationship Id="rId7" Type="http://schemas.openxmlformats.org/officeDocument/2006/relationships/customXml" Target="../customXml/item7.xml"/><Relationship Id="rId71" Type="http://schemas.openxmlformats.org/officeDocument/2006/relationships/slide" Target="slides/slide41.xml"/><Relationship Id="rId92" Type="http://schemas.openxmlformats.org/officeDocument/2006/relationships/font" Target="fonts/font19.fntdata"/><Relationship Id="rId162" Type="http://schemas.openxmlformats.org/officeDocument/2006/relationships/font" Target="fonts/font89.fntdata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2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font" Target="fonts/font14.fntdata"/><Relationship Id="rId110" Type="http://schemas.openxmlformats.org/officeDocument/2006/relationships/font" Target="fonts/font37.fntdata"/><Relationship Id="rId115" Type="http://schemas.openxmlformats.org/officeDocument/2006/relationships/font" Target="fonts/font42.fntdata"/><Relationship Id="rId131" Type="http://schemas.openxmlformats.org/officeDocument/2006/relationships/font" Target="fonts/font58.fntdata"/><Relationship Id="rId136" Type="http://schemas.openxmlformats.org/officeDocument/2006/relationships/font" Target="fonts/font63.fntdata"/><Relationship Id="rId157" Type="http://schemas.openxmlformats.org/officeDocument/2006/relationships/font" Target="fonts/font84.fntdata"/><Relationship Id="rId61" Type="http://schemas.openxmlformats.org/officeDocument/2006/relationships/slide" Target="slides/slide31.xml"/><Relationship Id="rId82" Type="http://schemas.openxmlformats.org/officeDocument/2006/relationships/font" Target="fonts/font9.fntdata"/><Relationship Id="rId152" Type="http://schemas.openxmlformats.org/officeDocument/2006/relationships/font" Target="fonts/font79.fntdata"/><Relationship Id="rId173" Type="http://schemas.openxmlformats.org/officeDocument/2006/relationships/tableStyles" Target="tableStyles.xml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Master" Target="slideMasters/slideMaster23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font" Target="fonts/font4.fntdata"/><Relationship Id="rId100" Type="http://schemas.openxmlformats.org/officeDocument/2006/relationships/font" Target="fonts/font27.fntdata"/><Relationship Id="rId105" Type="http://schemas.openxmlformats.org/officeDocument/2006/relationships/font" Target="fonts/font32.fntdata"/><Relationship Id="rId126" Type="http://schemas.openxmlformats.org/officeDocument/2006/relationships/font" Target="fonts/font53.fntdata"/><Relationship Id="rId147" Type="http://schemas.openxmlformats.org/officeDocument/2006/relationships/font" Target="fonts/font74.fntdata"/><Relationship Id="rId168" Type="http://schemas.openxmlformats.org/officeDocument/2006/relationships/font" Target="fonts/font9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121" Type="http://schemas.openxmlformats.org/officeDocument/2006/relationships/font" Target="fonts/font48.fntdata"/><Relationship Id="rId142" Type="http://schemas.openxmlformats.org/officeDocument/2006/relationships/font" Target="fonts/font69.fntdata"/><Relationship Id="rId163" Type="http://schemas.openxmlformats.org/officeDocument/2006/relationships/font" Target="fonts/font90.fntdata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16.xml"/><Relationship Id="rId67" Type="http://schemas.openxmlformats.org/officeDocument/2006/relationships/slide" Target="slides/slide37.xml"/><Relationship Id="rId116" Type="http://schemas.openxmlformats.org/officeDocument/2006/relationships/font" Target="fonts/font43.fntdata"/><Relationship Id="rId137" Type="http://schemas.openxmlformats.org/officeDocument/2006/relationships/font" Target="fonts/font64.fntdata"/><Relationship Id="rId158" Type="http://schemas.openxmlformats.org/officeDocument/2006/relationships/font" Target="fonts/font85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1.xml"/><Relationship Id="rId62" Type="http://schemas.openxmlformats.org/officeDocument/2006/relationships/slide" Target="slides/slide32.xml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111" Type="http://schemas.openxmlformats.org/officeDocument/2006/relationships/font" Target="fonts/font38.fntdata"/><Relationship Id="rId132" Type="http://schemas.openxmlformats.org/officeDocument/2006/relationships/font" Target="fonts/font59.fntdata"/><Relationship Id="rId153" Type="http://schemas.openxmlformats.org/officeDocument/2006/relationships/font" Target="fonts/font80.fntdata"/><Relationship Id="rId174" Type="http://schemas.microsoft.com/office/2015/10/relationships/revisionInfo" Target="revisionInfo.xml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6.xml"/><Relationship Id="rId57" Type="http://schemas.openxmlformats.org/officeDocument/2006/relationships/slide" Target="slides/slide27.xml"/><Relationship Id="rId106" Type="http://schemas.openxmlformats.org/officeDocument/2006/relationships/font" Target="fonts/font33.fntdata"/><Relationship Id="rId127" Type="http://schemas.openxmlformats.org/officeDocument/2006/relationships/font" Target="fonts/font54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.xml"/><Relationship Id="rId52" Type="http://schemas.openxmlformats.org/officeDocument/2006/relationships/slide" Target="slides/slide2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94" Type="http://schemas.openxmlformats.org/officeDocument/2006/relationships/font" Target="fonts/font21.fntdata"/><Relationship Id="rId99" Type="http://schemas.openxmlformats.org/officeDocument/2006/relationships/font" Target="fonts/font26.fntdata"/><Relationship Id="rId101" Type="http://schemas.openxmlformats.org/officeDocument/2006/relationships/font" Target="fonts/font28.fntdata"/><Relationship Id="rId122" Type="http://schemas.openxmlformats.org/officeDocument/2006/relationships/font" Target="fonts/font49.fntdata"/><Relationship Id="rId143" Type="http://schemas.openxmlformats.org/officeDocument/2006/relationships/font" Target="fonts/font70.fntdata"/><Relationship Id="rId148" Type="http://schemas.openxmlformats.org/officeDocument/2006/relationships/font" Target="fonts/font75.fntdata"/><Relationship Id="rId164" Type="http://schemas.openxmlformats.org/officeDocument/2006/relationships/font" Target="fonts/font91.fntdata"/><Relationship Id="rId16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Master" Target="slideMasters/slideMaster19.xml"/><Relationship Id="rId47" Type="http://schemas.openxmlformats.org/officeDocument/2006/relationships/slide" Target="slides/slide17.xml"/><Relationship Id="rId68" Type="http://schemas.openxmlformats.org/officeDocument/2006/relationships/slide" Target="slides/slide38.xml"/><Relationship Id="rId89" Type="http://schemas.openxmlformats.org/officeDocument/2006/relationships/font" Target="fonts/font16.fntdata"/><Relationship Id="rId112" Type="http://schemas.openxmlformats.org/officeDocument/2006/relationships/font" Target="fonts/font39.fntdata"/><Relationship Id="rId133" Type="http://schemas.openxmlformats.org/officeDocument/2006/relationships/font" Target="fonts/font60.fntdata"/><Relationship Id="rId154" Type="http://schemas.openxmlformats.org/officeDocument/2006/relationships/font" Target="fonts/font81.fntdata"/><Relationship Id="rId16" Type="http://schemas.openxmlformats.org/officeDocument/2006/relationships/slideMaster" Target="slideMasters/slideMaster9.xml"/><Relationship Id="rId37" Type="http://schemas.openxmlformats.org/officeDocument/2006/relationships/slide" Target="slides/slide7.xml"/><Relationship Id="rId58" Type="http://schemas.openxmlformats.org/officeDocument/2006/relationships/slide" Target="slides/slide28.xml"/><Relationship Id="rId79" Type="http://schemas.openxmlformats.org/officeDocument/2006/relationships/font" Target="fonts/font6.fntdata"/><Relationship Id="rId102" Type="http://schemas.openxmlformats.org/officeDocument/2006/relationships/font" Target="fonts/font29.fntdata"/><Relationship Id="rId123" Type="http://schemas.openxmlformats.org/officeDocument/2006/relationships/font" Target="fonts/font50.fntdata"/><Relationship Id="rId144" Type="http://schemas.openxmlformats.org/officeDocument/2006/relationships/font" Target="fonts/font71.fntdata"/><Relationship Id="rId90" Type="http://schemas.openxmlformats.org/officeDocument/2006/relationships/font" Target="fonts/font17.fntdata"/><Relationship Id="rId165" Type="http://schemas.openxmlformats.org/officeDocument/2006/relationships/font" Target="fonts/font92.fntdata"/><Relationship Id="rId27" Type="http://schemas.openxmlformats.org/officeDocument/2006/relationships/slideMaster" Target="slideMasters/slideMaster20.xml"/><Relationship Id="rId48" Type="http://schemas.openxmlformats.org/officeDocument/2006/relationships/slide" Target="slides/slide18.xml"/><Relationship Id="rId69" Type="http://schemas.openxmlformats.org/officeDocument/2006/relationships/slide" Target="slides/slide39.xml"/><Relationship Id="rId113" Type="http://schemas.openxmlformats.org/officeDocument/2006/relationships/font" Target="fonts/font40.fntdata"/><Relationship Id="rId134" Type="http://schemas.openxmlformats.org/officeDocument/2006/relationships/font" Target="fonts/font61.fntdata"/><Relationship Id="rId80" Type="http://schemas.openxmlformats.org/officeDocument/2006/relationships/font" Target="fonts/font7.fntdata"/><Relationship Id="rId155" Type="http://schemas.openxmlformats.org/officeDocument/2006/relationships/font" Target="fonts/font82.fntdata"/><Relationship Id="rId17" Type="http://schemas.openxmlformats.org/officeDocument/2006/relationships/slideMaster" Target="slideMasters/slideMaster10.xml"/><Relationship Id="rId38" Type="http://schemas.openxmlformats.org/officeDocument/2006/relationships/slide" Target="slides/slide8.xml"/><Relationship Id="rId59" Type="http://schemas.openxmlformats.org/officeDocument/2006/relationships/slide" Target="slides/slide29.xml"/><Relationship Id="rId103" Type="http://schemas.openxmlformats.org/officeDocument/2006/relationships/font" Target="fonts/font30.fntdata"/><Relationship Id="rId124" Type="http://schemas.openxmlformats.org/officeDocument/2006/relationships/font" Target="fonts/font51.fntdata"/><Relationship Id="rId70" Type="http://schemas.openxmlformats.org/officeDocument/2006/relationships/slide" Target="slides/slide40.xml"/><Relationship Id="rId91" Type="http://schemas.openxmlformats.org/officeDocument/2006/relationships/font" Target="fonts/font18.fntdata"/><Relationship Id="rId145" Type="http://schemas.openxmlformats.org/officeDocument/2006/relationships/font" Target="fonts/font72.fntdata"/><Relationship Id="rId166" Type="http://schemas.openxmlformats.org/officeDocument/2006/relationships/font" Target="fonts/font9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24AF1B35-FF20-4D86-B36D-ED9D09E0A9CC}" type="pres">
      <dgm:prSet presAssocID="{FAAF3693-03DB-4A77-B007-45B249DE5C1F}" presName="diagram" presStyleCnt="0">
        <dgm:presLayoutVars>
          <dgm:dir/>
          <dgm:resizeHandles val="exact"/>
        </dgm:presLayoutVars>
      </dgm:prSet>
      <dgm:spPr/>
    </dgm:pt>
    <dgm:pt modelId="{0202FC77-E0EF-43CC-BC20-BF3854A2C5EB}" type="pres">
      <dgm:prSet presAssocID="{44806857-370D-479C-BA85-5E3DF707FB9D}" presName="node" presStyleLbl="node1" presStyleIdx="0" presStyleCnt="8">
        <dgm:presLayoutVars>
          <dgm:bulletEnabled val="1"/>
        </dgm:presLayoutVars>
      </dgm:prSet>
      <dgm:spPr/>
    </dgm:pt>
    <dgm:pt modelId="{F3CA2CE4-FE6B-4E3D-AE5B-8087DA1D6C81}" type="pres">
      <dgm:prSet presAssocID="{F9844EB1-D1A5-494D-8968-8A88FE4E0B29}" presName="sibTrans" presStyleCnt="0"/>
      <dgm:spPr/>
    </dgm:pt>
    <dgm:pt modelId="{581B0624-2169-48A7-B2E8-085B796EF2EB}" type="pres">
      <dgm:prSet presAssocID="{99749F4E-F815-46D9-B202-515D5A39C3F3}" presName="node" presStyleLbl="node1" presStyleIdx="1" presStyleCnt="8">
        <dgm:presLayoutVars>
          <dgm:bulletEnabled val="1"/>
        </dgm:presLayoutVars>
      </dgm:prSet>
      <dgm:spPr/>
    </dgm:pt>
    <dgm:pt modelId="{F3326522-BCDA-44B8-9A21-1373692058BE}" type="pres">
      <dgm:prSet presAssocID="{80BA55E1-3B47-44E7-9B9A-E78EA53725E6}" presName="sibTrans" presStyleCnt="0"/>
      <dgm:spPr/>
    </dgm:pt>
    <dgm:pt modelId="{1A087E13-97AF-4922-A6B7-0A3E3E36DD76}" type="pres">
      <dgm:prSet presAssocID="{3A650E9D-6BB7-4789-9B68-81354AC2FDD3}" presName="node" presStyleLbl="node1" presStyleIdx="2" presStyleCnt="8">
        <dgm:presLayoutVars>
          <dgm:bulletEnabled val="1"/>
        </dgm:presLayoutVars>
      </dgm:prSet>
      <dgm:spPr/>
    </dgm:pt>
    <dgm:pt modelId="{13798C8E-EFDE-49C0-8A4C-70C3A0DE395A}" type="pres">
      <dgm:prSet presAssocID="{D4B3E329-A62E-45D2-9D41-76C0982981B3}" presName="sibTrans" presStyleCnt="0"/>
      <dgm:spPr/>
    </dgm:pt>
    <dgm:pt modelId="{DD71B02F-2B00-438A-8E9B-9104288E484C}" type="pres">
      <dgm:prSet presAssocID="{3970E0F5-8929-4CAA-B980-20216F45B9E6}" presName="node" presStyleLbl="node1" presStyleIdx="3" presStyleCnt="8">
        <dgm:presLayoutVars>
          <dgm:bulletEnabled val="1"/>
        </dgm:presLayoutVars>
      </dgm:prSet>
      <dgm:spPr/>
    </dgm:pt>
    <dgm:pt modelId="{88C497E6-491C-4FA1-93FE-7BABF398426A}" type="pres">
      <dgm:prSet presAssocID="{2DFD2848-F77A-4FDE-B622-E76A5EC917C9}" presName="sibTrans" presStyleCnt="0"/>
      <dgm:spPr/>
    </dgm:pt>
    <dgm:pt modelId="{1369C1F6-8422-4BCA-8A6C-5B4E8BB88BAC}" type="pres">
      <dgm:prSet presAssocID="{ECC2434A-267D-43FD-B53C-0652213B4E19}" presName="node" presStyleLbl="node1" presStyleIdx="4" presStyleCnt="8">
        <dgm:presLayoutVars>
          <dgm:bulletEnabled val="1"/>
        </dgm:presLayoutVars>
      </dgm:prSet>
      <dgm:spPr/>
    </dgm:pt>
    <dgm:pt modelId="{F03B4D1B-5158-4F4E-B4EF-45D411FD8AAA}" type="pres">
      <dgm:prSet presAssocID="{A0EDF416-9261-4B15-A369-6689E6073B73}" presName="sibTrans" presStyleCnt="0"/>
      <dgm:spPr/>
    </dgm:pt>
    <dgm:pt modelId="{D37A68FB-4B28-4E6E-A7E8-FA5D5335CFCC}" type="pres">
      <dgm:prSet presAssocID="{03AC48FF-8476-4A4D-8384-9C7E63AF4894}" presName="node" presStyleLbl="node1" presStyleIdx="5" presStyleCnt="8">
        <dgm:presLayoutVars>
          <dgm:bulletEnabled val="1"/>
        </dgm:presLayoutVars>
      </dgm:prSet>
      <dgm:spPr/>
    </dgm:pt>
    <dgm:pt modelId="{453F952B-FC3D-45A4-AA7F-323C317C63F1}" type="pres">
      <dgm:prSet presAssocID="{A1C9EE35-E3E4-43AA-89F2-AB29E6442879}" presName="sibTrans" presStyleCnt="0"/>
      <dgm:spPr/>
    </dgm:pt>
    <dgm:pt modelId="{D8BDDBFF-16F9-4DDF-B899-345F6B74301A}" type="pres">
      <dgm:prSet presAssocID="{402D757D-0619-4429-AB37-DD17173FC10E}" presName="node" presStyleLbl="node1" presStyleIdx="6" presStyleCnt="8">
        <dgm:presLayoutVars>
          <dgm:bulletEnabled val="1"/>
        </dgm:presLayoutVars>
      </dgm:prSet>
      <dgm:spPr/>
    </dgm:pt>
    <dgm:pt modelId="{42B99043-A251-4FA7-A944-6E73134E0588}" type="pres">
      <dgm:prSet presAssocID="{D403CD2F-D8D6-469C-9C6A-1693E419C4C5}" presName="sibTrans" presStyleCnt="0"/>
      <dgm:spPr/>
    </dgm:pt>
    <dgm:pt modelId="{EB67BEAC-5058-4F93-978F-87A5DA7ED375}" type="pres">
      <dgm:prSet presAssocID="{02C32390-6DAF-4C55-A58A-92770FAF264B}" presName="node" presStyleLbl="node1" presStyleIdx="7" presStyleCnt="8">
        <dgm:presLayoutVars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24BBF527-D8A9-4395-9977-04BDD047B640}" type="presOf" srcId="{99749F4E-F815-46D9-B202-515D5A39C3F3}" destId="{581B0624-2169-48A7-B2E8-085B796EF2EB}" srcOrd="0" destOrd="0" presId="urn:microsoft.com/office/officeart/2005/8/layout/default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FFCD6E40-AA29-487B-B4D6-C96B40015CA4}" type="presOf" srcId="{ECC2434A-267D-43FD-B53C-0652213B4E19}" destId="{1369C1F6-8422-4BCA-8A6C-5B4E8BB88BAC}" srcOrd="0" destOrd="0" presId="urn:microsoft.com/office/officeart/2005/8/layout/default"/>
    <dgm:cxn modelId="{B71C456D-7FB7-4CCE-AED1-D9672AEEB9F6}" type="presOf" srcId="{02C32390-6DAF-4C55-A58A-92770FAF264B}" destId="{EB67BEAC-5058-4F93-978F-87A5DA7ED375}" srcOrd="0" destOrd="0" presId="urn:microsoft.com/office/officeart/2005/8/layout/default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EA2C7254-4C71-42FF-87F5-1501AF9B3071}" type="presOf" srcId="{3970E0F5-8929-4CAA-B980-20216F45B9E6}" destId="{DD71B02F-2B00-438A-8E9B-9104288E484C}" srcOrd="0" destOrd="0" presId="urn:microsoft.com/office/officeart/2005/8/layout/default"/>
    <dgm:cxn modelId="{F80E1E55-A44F-44E6-B20B-57F60F2520EB}" type="presOf" srcId="{03AC48FF-8476-4A4D-8384-9C7E63AF4894}" destId="{D37A68FB-4B28-4E6E-A7E8-FA5D5335CFCC}" srcOrd="0" destOrd="0" presId="urn:microsoft.com/office/officeart/2005/8/layout/default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80C9F0A5-E989-44BC-831A-FC8FDD324769}" type="presOf" srcId="{44806857-370D-479C-BA85-5E3DF707FB9D}" destId="{0202FC77-E0EF-43CC-BC20-BF3854A2C5EB}" srcOrd="0" destOrd="0" presId="urn:microsoft.com/office/officeart/2005/8/layout/default"/>
    <dgm:cxn modelId="{887C2BB8-6184-433A-8EF7-618E3B788D45}" type="presOf" srcId="{3A650E9D-6BB7-4789-9B68-81354AC2FDD3}" destId="{1A087E13-97AF-4922-A6B7-0A3E3E36DD76}" srcOrd="0" destOrd="0" presId="urn:microsoft.com/office/officeart/2005/8/layout/default"/>
    <dgm:cxn modelId="{840AE3D3-4C44-4341-AE7B-B02D50042BAB}" type="presOf" srcId="{FAAF3693-03DB-4A77-B007-45B249DE5C1F}" destId="{24AF1B35-FF20-4D86-B36D-ED9D09E0A9CC}" srcOrd="0" destOrd="0" presId="urn:microsoft.com/office/officeart/2005/8/layout/default"/>
    <dgm:cxn modelId="{59E740E4-359C-4DEC-B7D7-C42BDD5B710C}" type="presOf" srcId="{402D757D-0619-4429-AB37-DD17173FC10E}" destId="{D8BDDBFF-16F9-4DDF-B899-345F6B74301A}" srcOrd="0" destOrd="0" presId="urn:microsoft.com/office/officeart/2005/8/layout/default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7A14EFFA-2A41-4465-B00C-A9F128281B7C}" type="presParOf" srcId="{24AF1B35-FF20-4D86-B36D-ED9D09E0A9CC}" destId="{0202FC77-E0EF-43CC-BC20-BF3854A2C5EB}" srcOrd="0" destOrd="0" presId="urn:microsoft.com/office/officeart/2005/8/layout/default"/>
    <dgm:cxn modelId="{91C0AA06-79F4-4455-8EBB-DAF3F9B93DA5}" type="presParOf" srcId="{24AF1B35-FF20-4D86-B36D-ED9D09E0A9CC}" destId="{F3CA2CE4-FE6B-4E3D-AE5B-8087DA1D6C81}" srcOrd="1" destOrd="0" presId="urn:microsoft.com/office/officeart/2005/8/layout/default"/>
    <dgm:cxn modelId="{F3125BF7-6E49-4091-85B1-0CFD526CA7FA}" type="presParOf" srcId="{24AF1B35-FF20-4D86-B36D-ED9D09E0A9CC}" destId="{581B0624-2169-48A7-B2E8-085B796EF2EB}" srcOrd="2" destOrd="0" presId="urn:microsoft.com/office/officeart/2005/8/layout/default"/>
    <dgm:cxn modelId="{6FCDECA6-E40C-4529-9283-AE46666F429B}" type="presParOf" srcId="{24AF1B35-FF20-4D86-B36D-ED9D09E0A9CC}" destId="{F3326522-BCDA-44B8-9A21-1373692058BE}" srcOrd="3" destOrd="0" presId="urn:microsoft.com/office/officeart/2005/8/layout/default"/>
    <dgm:cxn modelId="{21027B83-DACF-41CF-A290-6B6EF3AFC6FA}" type="presParOf" srcId="{24AF1B35-FF20-4D86-B36D-ED9D09E0A9CC}" destId="{1A087E13-97AF-4922-A6B7-0A3E3E36DD76}" srcOrd="4" destOrd="0" presId="urn:microsoft.com/office/officeart/2005/8/layout/default"/>
    <dgm:cxn modelId="{71DD900E-C912-474A-98C8-917401F13ACE}" type="presParOf" srcId="{24AF1B35-FF20-4D86-B36D-ED9D09E0A9CC}" destId="{13798C8E-EFDE-49C0-8A4C-70C3A0DE395A}" srcOrd="5" destOrd="0" presId="urn:microsoft.com/office/officeart/2005/8/layout/default"/>
    <dgm:cxn modelId="{6A603935-92FB-4167-BE8A-7F9C09A4800D}" type="presParOf" srcId="{24AF1B35-FF20-4D86-B36D-ED9D09E0A9CC}" destId="{DD71B02F-2B00-438A-8E9B-9104288E484C}" srcOrd="6" destOrd="0" presId="urn:microsoft.com/office/officeart/2005/8/layout/default"/>
    <dgm:cxn modelId="{C84F3686-5FBE-491A-A102-7C2A6BCF34C3}" type="presParOf" srcId="{24AF1B35-FF20-4D86-B36D-ED9D09E0A9CC}" destId="{88C497E6-491C-4FA1-93FE-7BABF398426A}" srcOrd="7" destOrd="0" presId="urn:microsoft.com/office/officeart/2005/8/layout/default"/>
    <dgm:cxn modelId="{4FDA1B46-6965-4B3C-A36F-AB5F5442040C}" type="presParOf" srcId="{24AF1B35-FF20-4D86-B36D-ED9D09E0A9CC}" destId="{1369C1F6-8422-4BCA-8A6C-5B4E8BB88BAC}" srcOrd="8" destOrd="0" presId="urn:microsoft.com/office/officeart/2005/8/layout/default"/>
    <dgm:cxn modelId="{1218A6FE-25D2-4CF9-84F7-908A4DAB7AA2}" type="presParOf" srcId="{24AF1B35-FF20-4D86-B36D-ED9D09E0A9CC}" destId="{F03B4D1B-5158-4F4E-B4EF-45D411FD8AAA}" srcOrd="9" destOrd="0" presId="urn:microsoft.com/office/officeart/2005/8/layout/default"/>
    <dgm:cxn modelId="{6EAD36BD-E043-4844-928F-0A3913DC6683}" type="presParOf" srcId="{24AF1B35-FF20-4D86-B36D-ED9D09E0A9CC}" destId="{D37A68FB-4B28-4E6E-A7E8-FA5D5335CFCC}" srcOrd="10" destOrd="0" presId="urn:microsoft.com/office/officeart/2005/8/layout/default"/>
    <dgm:cxn modelId="{01AEB2C4-C972-442D-B1EF-662014F437FD}" type="presParOf" srcId="{24AF1B35-FF20-4D86-B36D-ED9D09E0A9CC}" destId="{453F952B-FC3D-45A4-AA7F-323C317C63F1}" srcOrd="11" destOrd="0" presId="urn:microsoft.com/office/officeart/2005/8/layout/default"/>
    <dgm:cxn modelId="{22BD349F-D230-40C2-9DB9-0E37D99892A3}" type="presParOf" srcId="{24AF1B35-FF20-4D86-B36D-ED9D09E0A9CC}" destId="{D8BDDBFF-16F9-4DDF-B899-345F6B74301A}" srcOrd="12" destOrd="0" presId="urn:microsoft.com/office/officeart/2005/8/layout/default"/>
    <dgm:cxn modelId="{F290C405-53EA-4697-80FE-F230227EF0D2}" type="presParOf" srcId="{24AF1B35-FF20-4D86-B36D-ED9D09E0A9CC}" destId="{42B99043-A251-4FA7-A944-6E73134E0588}" srcOrd="13" destOrd="0" presId="urn:microsoft.com/office/officeart/2005/8/layout/default"/>
    <dgm:cxn modelId="{4F9B3AAE-874F-4302-98E8-64342DB82463}" type="presParOf" srcId="{24AF1B35-FF20-4D86-B36D-ED9D09E0A9CC}" destId="{EB67BEAC-5058-4F93-978F-87A5DA7ED3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665EB9F1-7820-4545-9E95-5BBCA11914B7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ACB24E45-75D6-4590-943E-49872B272410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45D82770-9173-493C-8C9D-18DD482874C0}" type="pres">
      <dgm:prSet presAssocID="{2E3433A2-3786-4F32-8028-E367782E0281}" presName="spacer" presStyleCnt="0"/>
      <dgm:spPr/>
    </dgm:pt>
    <dgm:pt modelId="{FCF06DAB-ED32-41E6-97FE-5C094E809F9D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29F10B68-365B-4844-B89A-F376A068D3C2}" type="pres">
      <dgm:prSet presAssocID="{84AA20E9-96B1-40CA-8ED3-CFAA244C1297}" presName="spacer" presStyleCnt="0"/>
      <dgm:spPr/>
    </dgm:pt>
    <dgm:pt modelId="{53F82FCF-5D98-410A-9D22-78DD9E6697EA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2CADB439-8E29-4692-96BD-345719ADDEED}" type="pres">
      <dgm:prSet presAssocID="{45232097-DDF5-4B5C-A8D4-AA3773CC58A3}" presName="spacer" presStyleCnt="0"/>
      <dgm:spPr/>
    </dgm:pt>
    <dgm:pt modelId="{3AF9B962-6AEE-47D5-AEA7-49DB512346DB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FB6AF685-13D8-4AB9-9485-1A7A385C8CDF}" type="pres">
      <dgm:prSet presAssocID="{21A3DE40-36A1-4954-B572-EEFE5E9762EB}" presName="spacer" presStyleCnt="0"/>
      <dgm:spPr/>
    </dgm:pt>
    <dgm:pt modelId="{41117305-3914-42B4-ABC7-B85B6FDABF1B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D448CEBE-E80D-4AC2-8D49-4BAFF4105D79}" type="pres">
      <dgm:prSet presAssocID="{E32DFCA4-3C4D-44D1-B63B-4F3FF2BD38BD}" presName="spacer" presStyleCnt="0"/>
      <dgm:spPr/>
    </dgm:pt>
    <dgm:pt modelId="{AABBFC2A-84CE-4F14-B2F9-CEA635826481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DE62F24-01BA-444A-8F90-17816919247A}" type="pres">
      <dgm:prSet presAssocID="{AC8997D7-D846-4CF4-B257-58842CF943C9}" presName="spacer" presStyleCnt="0"/>
      <dgm:spPr/>
    </dgm:pt>
    <dgm:pt modelId="{98D7BA90-3C8E-4432-8151-B1B431F0C041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497A7820-3222-41D9-B1DB-EB58FCC788FA}" type="pres">
      <dgm:prSet presAssocID="{005E8CB6-0489-4F41-8B22-64C83F010B9A}" presName="spacer" presStyleCnt="0"/>
      <dgm:spPr/>
    </dgm:pt>
    <dgm:pt modelId="{13621B55-0BF1-49FD-A880-21FC879A4FF6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32977E5F-B750-4BAA-BDE2-7F0F15A3B39E}" type="pres">
      <dgm:prSet presAssocID="{E5A33164-5ACE-4BD3-A489-D808601BB126}" presName="spacer" presStyleCnt="0"/>
      <dgm:spPr/>
    </dgm:pt>
    <dgm:pt modelId="{7E43A66E-4432-4DB1-A255-C7301DD2D29B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F4D54820-C034-4D0C-B8B5-09E31A2ADC5F}" type="pres">
      <dgm:prSet presAssocID="{D2946638-17C4-4402-B634-A117AB462906}" presName="spacer" presStyleCnt="0"/>
      <dgm:spPr/>
    </dgm:pt>
    <dgm:pt modelId="{07C5789E-BAB3-4BAA-964E-544CC13BCBCA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5AA3818C-C5FD-4E18-85B0-AAFEEEC6DAE8}" type="pres">
      <dgm:prSet presAssocID="{1F6864FC-812F-4BF5-BCF6-87946AB28709}" presName="spacer" presStyleCnt="0"/>
      <dgm:spPr/>
    </dgm:pt>
    <dgm:pt modelId="{2D40AAAB-B0DA-4BC6-B906-6DCFB80591A1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D7D6132B-4A10-4359-8D52-202C8A51BA17}" type="pres">
      <dgm:prSet presAssocID="{DB95466B-6563-446A-8D90-A5B6C0362733}" presName="spacer" presStyleCnt="0"/>
      <dgm:spPr/>
    </dgm:pt>
    <dgm:pt modelId="{7947B76B-FE4F-41BD-8515-814D94E1DD1B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4295392F-2B09-4D1D-8F1C-5C31630C7DF8}" type="pres">
      <dgm:prSet presAssocID="{D5B421C1-B032-4253-85D2-13788E100F3E}" presName="spacer" presStyleCnt="0"/>
      <dgm:spPr/>
    </dgm:pt>
    <dgm:pt modelId="{22D1A245-6676-4C67-8576-4F8AD5F64FAE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772883A3-29AA-4EFD-A05E-AD790A2A1BC8}" type="pres">
      <dgm:prSet presAssocID="{BE9DFB37-B793-442C-81EF-7C0115C5B6CA}" presName="spacer" presStyleCnt="0"/>
      <dgm:spPr/>
    </dgm:pt>
    <dgm:pt modelId="{72A25377-A297-4C1D-B193-6D0C6041C087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5C9D1B85-4A78-4EB0-B8BA-7F74963BFDAA}" type="pres">
      <dgm:prSet presAssocID="{EBA34E20-E29F-48B7-92EC-624563AB3EF4}" presName="spacer" presStyleCnt="0"/>
      <dgm:spPr/>
    </dgm:pt>
    <dgm:pt modelId="{F9A5F7F7-CB69-4224-A370-3E83D1674344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4F68A375-17D0-45CA-BE09-AD436C309BB6}" type="pres">
      <dgm:prSet presAssocID="{32AAD221-3A79-4479-8DF9-2AF86EAEF9B8}" presName="spacer" presStyleCnt="0"/>
      <dgm:spPr/>
    </dgm:pt>
    <dgm:pt modelId="{7BB60F9E-779E-4F70-AD12-1791997145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F093C1F-244B-47ED-B2ED-85E3FDEDC4EF}" type="presOf" srcId="{5B49DAB7-8AAD-4793-8682-9921E1AA93F6}" destId="{98D7BA90-3C8E-4432-8151-B1B431F0C041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9CCF252A-2645-4DA8-8613-800BBDA47D05}" type="presOf" srcId="{320713D1-B8F2-4699-B91F-02FA5EB1DFEE}" destId="{7BB60F9E-779E-4F70-AD12-179199714572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74634835-3C0C-44B3-8792-01C42A72BB0C}" type="presOf" srcId="{5475BC10-4426-4835-BBB1-DCF799F0CF95}" destId="{F9A5F7F7-CB69-4224-A370-3E83D1674344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DA7A015E-21C7-4807-B2D5-DFBC30E1F215}" type="presOf" srcId="{DA15FEB8-35A7-4221-8028-626C1308C1CE}" destId="{ACB24E45-75D6-4590-943E-49872B272410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CF0D273-7BD0-4253-84DF-9691BE0417B5}" type="presOf" srcId="{9CE0ED88-E469-489B-869C-C7AF302C5F8D}" destId="{2D40AAAB-B0DA-4BC6-B906-6DCFB80591A1}" srcOrd="0" destOrd="0" presId="urn:microsoft.com/office/officeart/2005/8/layout/vList2"/>
    <dgm:cxn modelId="{5F161A54-2CC1-4AAF-A4F8-9336B61DA22D}" type="presOf" srcId="{59598561-4851-4DD2-B8B4-C1CF14971D75}" destId="{22D1A245-6676-4C67-8576-4F8AD5F64FAE}" srcOrd="0" destOrd="0" presId="urn:microsoft.com/office/officeart/2005/8/layout/vList2"/>
    <dgm:cxn modelId="{16C4FF76-56E0-40E5-B984-2D9D80EA535F}" type="presOf" srcId="{C98EA8B9-FF6D-47B3-ADBE-B0A473705906}" destId="{13621B55-0BF1-49FD-A880-21FC879A4FF6}" srcOrd="0" destOrd="0" presId="urn:microsoft.com/office/officeart/2005/8/layout/vList2"/>
    <dgm:cxn modelId="{566F7E7A-F902-4FF6-AD69-09EB0300E9CE}" type="presOf" srcId="{423EC0AB-50CF-45A2-9F59-AF66044E6DB3}" destId="{72A25377-A297-4C1D-B193-6D0C6041C087}" srcOrd="0" destOrd="0" presId="urn:microsoft.com/office/officeart/2005/8/layout/vList2"/>
    <dgm:cxn modelId="{842BAE5A-3C4D-4C26-B5C2-C57C1B9B2F6B}" type="presOf" srcId="{A5E0FA3C-434D-4CC2-BA0A-2D541F153DE7}" destId="{FCF06DAB-ED32-41E6-97FE-5C094E809F9D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AD740796-FA2B-4E3D-AC9D-41711175742F}" type="presOf" srcId="{F9F1C232-1CA1-4111-9FD9-4A1778983318}" destId="{07C5789E-BAB3-4BAA-964E-544CC13BCBCA}" srcOrd="0" destOrd="0" presId="urn:microsoft.com/office/officeart/2005/8/layout/vList2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C3234B99-6851-4B53-A87B-5A943D410CA3}" type="presOf" srcId="{303CDEDC-1E8B-4B7E-8760-C9E3C3D20646}" destId="{53F82FCF-5D98-410A-9D22-78DD9E6697EA}" srcOrd="0" destOrd="0" presId="urn:microsoft.com/office/officeart/2005/8/layout/vList2"/>
    <dgm:cxn modelId="{E0E1F89B-2E44-4E2A-B3A7-A669D3DB039D}" type="presOf" srcId="{57D5625F-210D-4909-B8C5-F45BB0E3DF6C}" destId="{41117305-3914-42B4-ABC7-B85B6FDABF1B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CA41CCA1-D968-4241-A04E-1985AC47984A}" type="presOf" srcId="{7A322FB5-9BD8-4E6B-BA51-F151A206E4C2}" destId="{665EB9F1-7820-4545-9E95-5BBCA11914B7}" srcOrd="0" destOrd="0" presId="urn:microsoft.com/office/officeart/2005/8/layout/vList2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7D2446AE-F793-4750-A12F-A38BCBD94710}" type="presOf" srcId="{D583CB21-3C37-4609-A6D6-2C95B7A0D2EC}" destId="{AABBFC2A-84CE-4F14-B2F9-CEA635826481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721C6BBB-E57C-4B7E-9152-D9841A1C0157}" type="presOf" srcId="{2A3358A0-695E-4595-AAB4-0EE522D6D9A9}" destId="{7E43A66E-4432-4DB1-A255-C7301DD2D29B}" srcOrd="0" destOrd="0" presId="urn:microsoft.com/office/officeart/2005/8/layout/vList2"/>
    <dgm:cxn modelId="{1E0D4FCA-4F90-4225-98F5-55AF76C26798}" type="presOf" srcId="{67423295-9B6A-44DE-BA6A-D078AD18E66E}" destId="{3AF9B962-6AEE-47D5-AEA7-49DB512346DB}" srcOrd="0" destOrd="0" presId="urn:microsoft.com/office/officeart/2005/8/layout/vList2"/>
    <dgm:cxn modelId="{D265B6DE-4708-459B-B4F8-D5E86984E619}" type="presOf" srcId="{EA2F3797-F10E-4D82-AD5D-635E977CE82D}" destId="{7947B76B-FE4F-41BD-8515-814D94E1DD1B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E9DB5859-1576-4E0E-929C-C4965773CEF2}" type="presParOf" srcId="{665EB9F1-7820-4545-9E95-5BBCA11914B7}" destId="{ACB24E45-75D6-4590-943E-49872B272410}" srcOrd="0" destOrd="0" presId="urn:microsoft.com/office/officeart/2005/8/layout/vList2"/>
    <dgm:cxn modelId="{55C6BCA4-0C10-4B0D-8170-5CF56000BF4C}" type="presParOf" srcId="{665EB9F1-7820-4545-9E95-5BBCA11914B7}" destId="{45D82770-9173-493C-8C9D-18DD482874C0}" srcOrd="1" destOrd="0" presId="urn:microsoft.com/office/officeart/2005/8/layout/vList2"/>
    <dgm:cxn modelId="{4950FFA7-13D6-4687-A2C2-98645DF6D344}" type="presParOf" srcId="{665EB9F1-7820-4545-9E95-5BBCA11914B7}" destId="{FCF06DAB-ED32-41E6-97FE-5C094E809F9D}" srcOrd="2" destOrd="0" presId="urn:microsoft.com/office/officeart/2005/8/layout/vList2"/>
    <dgm:cxn modelId="{6A3E03C9-61BC-4161-AAFA-97A1D192683A}" type="presParOf" srcId="{665EB9F1-7820-4545-9E95-5BBCA11914B7}" destId="{29F10B68-365B-4844-B89A-F376A068D3C2}" srcOrd="3" destOrd="0" presId="urn:microsoft.com/office/officeart/2005/8/layout/vList2"/>
    <dgm:cxn modelId="{3FFD070F-388E-460D-8CF1-7335980BAFCB}" type="presParOf" srcId="{665EB9F1-7820-4545-9E95-5BBCA11914B7}" destId="{53F82FCF-5D98-410A-9D22-78DD9E6697EA}" srcOrd="4" destOrd="0" presId="urn:microsoft.com/office/officeart/2005/8/layout/vList2"/>
    <dgm:cxn modelId="{3B9A7148-0307-4E4C-89B2-44ADCBDCD97D}" type="presParOf" srcId="{665EB9F1-7820-4545-9E95-5BBCA11914B7}" destId="{2CADB439-8E29-4692-96BD-345719ADDEED}" srcOrd="5" destOrd="0" presId="urn:microsoft.com/office/officeart/2005/8/layout/vList2"/>
    <dgm:cxn modelId="{D7CE0D5E-404C-4E94-8F49-32DDDFAB6C2C}" type="presParOf" srcId="{665EB9F1-7820-4545-9E95-5BBCA11914B7}" destId="{3AF9B962-6AEE-47D5-AEA7-49DB512346DB}" srcOrd="6" destOrd="0" presId="urn:microsoft.com/office/officeart/2005/8/layout/vList2"/>
    <dgm:cxn modelId="{55D57E9E-E9A8-414C-B5F9-33FE7783008D}" type="presParOf" srcId="{665EB9F1-7820-4545-9E95-5BBCA11914B7}" destId="{FB6AF685-13D8-4AB9-9485-1A7A385C8CDF}" srcOrd="7" destOrd="0" presId="urn:microsoft.com/office/officeart/2005/8/layout/vList2"/>
    <dgm:cxn modelId="{5BEBC440-D35E-4C48-B748-BE39B4B9E97E}" type="presParOf" srcId="{665EB9F1-7820-4545-9E95-5BBCA11914B7}" destId="{41117305-3914-42B4-ABC7-B85B6FDABF1B}" srcOrd="8" destOrd="0" presId="urn:microsoft.com/office/officeart/2005/8/layout/vList2"/>
    <dgm:cxn modelId="{8944289A-CC19-44E7-BC54-36E4FB60576C}" type="presParOf" srcId="{665EB9F1-7820-4545-9E95-5BBCA11914B7}" destId="{D448CEBE-E80D-4AC2-8D49-4BAFF4105D79}" srcOrd="9" destOrd="0" presId="urn:microsoft.com/office/officeart/2005/8/layout/vList2"/>
    <dgm:cxn modelId="{BED33000-369C-4ADE-A5D1-A4B77724F68A}" type="presParOf" srcId="{665EB9F1-7820-4545-9E95-5BBCA11914B7}" destId="{AABBFC2A-84CE-4F14-B2F9-CEA635826481}" srcOrd="10" destOrd="0" presId="urn:microsoft.com/office/officeart/2005/8/layout/vList2"/>
    <dgm:cxn modelId="{A20DB6E2-74B2-4451-A4EE-D9180E015DA9}" type="presParOf" srcId="{665EB9F1-7820-4545-9E95-5BBCA11914B7}" destId="{3DE62F24-01BA-444A-8F90-17816919247A}" srcOrd="11" destOrd="0" presId="urn:microsoft.com/office/officeart/2005/8/layout/vList2"/>
    <dgm:cxn modelId="{1B16BBF5-CE9C-4207-960B-A3272F51C412}" type="presParOf" srcId="{665EB9F1-7820-4545-9E95-5BBCA11914B7}" destId="{98D7BA90-3C8E-4432-8151-B1B431F0C041}" srcOrd="12" destOrd="0" presId="urn:microsoft.com/office/officeart/2005/8/layout/vList2"/>
    <dgm:cxn modelId="{44672476-95DD-47A4-9B4E-38E9B16DE5F9}" type="presParOf" srcId="{665EB9F1-7820-4545-9E95-5BBCA11914B7}" destId="{497A7820-3222-41D9-B1DB-EB58FCC788FA}" srcOrd="13" destOrd="0" presId="urn:microsoft.com/office/officeart/2005/8/layout/vList2"/>
    <dgm:cxn modelId="{C0D79499-E5CF-49BD-A552-AE9B8A00BFC1}" type="presParOf" srcId="{665EB9F1-7820-4545-9E95-5BBCA11914B7}" destId="{13621B55-0BF1-49FD-A880-21FC879A4FF6}" srcOrd="14" destOrd="0" presId="urn:microsoft.com/office/officeart/2005/8/layout/vList2"/>
    <dgm:cxn modelId="{03819AC1-26D6-4B38-8EA9-5CD7DCC724A4}" type="presParOf" srcId="{665EB9F1-7820-4545-9E95-5BBCA11914B7}" destId="{32977E5F-B750-4BAA-BDE2-7F0F15A3B39E}" srcOrd="15" destOrd="0" presId="urn:microsoft.com/office/officeart/2005/8/layout/vList2"/>
    <dgm:cxn modelId="{FDBDAFB4-A41C-4EF3-B007-252EDBA86F0B}" type="presParOf" srcId="{665EB9F1-7820-4545-9E95-5BBCA11914B7}" destId="{7E43A66E-4432-4DB1-A255-C7301DD2D29B}" srcOrd="16" destOrd="0" presId="urn:microsoft.com/office/officeart/2005/8/layout/vList2"/>
    <dgm:cxn modelId="{19355CAE-F5BE-4C67-B965-83882322BA1E}" type="presParOf" srcId="{665EB9F1-7820-4545-9E95-5BBCA11914B7}" destId="{F4D54820-C034-4D0C-B8B5-09E31A2ADC5F}" srcOrd="17" destOrd="0" presId="urn:microsoft.com/office/officeart/2005/8/layout/vList2"/>
    <dgm:cxn modelId="{6B843930-6538-4FF5-92AF-0D99068147E2}" type="presParOf" srcId="{665EB9F1-7820-4545-9E95-5BBCA11914B7}" destId="{07C5789E-BAB3-4BAA-964E-544CC13BCBCA}" srcOrd="18" destOrd="0" presId="urn:microsoft.com/office/officeart/2005/8/layout/vList2"/>
    <dgm:cxn modelId="{53A47FD5-0C10-4A55-88B0-55AD257200D6}" type="presParOf" srcId="{665EB9F1-7820-4545-9E95-5BBCA11914B7}" destId="{5AA3818C-C5FD-4E18-85B0-AAFEEEC6DAE8}" srcOrd="19" destOrd="0" presId="urn:microsoft.com/office/officeart/2005/8/layout/vList2"/>
    <dgm:cxn modelId="{E2C82872-C293-4C7F-9268-5FD4A8B720A3}" type="presParOf" srcId="{665EB9F1-7820-4545-9E95-5BBCA11914B7}" destId="{2D40AAAB-B0DA-4BC6-B906-6DCFB80591A1}" srcOrd="20" destOrd="0" presId="urn:microsoft.com/office/officeart/2005/8/layout/vList2"/>
    <dgm:cxn modelId="{5413D57C-48D5-4A37-9F57-7E7C0AC4AAB4}" type="presParOf" srcId="{665EB9F1-7820-4545-9E95-5BBCA11914B7}" destId="{D7D6132B-4A10-4359-8D52-202C8A51BA17}" srcOrd="21" destOrd="0" presId="urn:microsoft.com/office/officeart/2005/8/layout/vList2"/>
    <dgm:cxn modelId="{EE510BE8-253E-46BE-BFD5-F18DEBC6E57C}" type="presParOf" srcId="{665EB9F1-7820-4545-9E95-5BBCA11914B7}" destId="{7947B76B-FE4F-41BD-8515-814D94E1DD1B}" srcOrd="22" destOrd="0" presId="urn:microsoft.com/office/officeart/2005/8/layout/vList2"/>
    <dgm:cxn modelId="{C4A5DC4A-A7E3-4997-839F-0DDF0AB15AC1}" type="presParOf" srcId="{665EB9F1-7820-4545-9E95-5BBCA11914B7}" destId="{4295392F-2B09-4D1D-8F1C-5C31630C7DF8}" srcOrd="23" destOrd="0" presId="urn:microsoft.com/office/officeart/2005/8/layout/vList2"/>
    <dgm:cxn modelId="{AB5DA00D-F41D-40BC-92A8-62A09D1CA0E4}" type="presParOf" srcId="{665EB9F1-7820-4545-9E95-5BBCA11914B7}" destId="{22D1A245-6676-4C67-8576-4F8AD5F64FAE}" srcOrd="24" destOrd="0" presId="urn:microsoft.com/office/officeart/2005/8/layout/vList2"/>
    <dgm:cxn modelId="{1DDC1D6B-8B72-4D72-A1F7-CF02068F9335}" type="presParOf" srcId="{665EB9F1-7820-4545-9E95-5BBCA11914B7}" destId="{772883A3-29AA-4EFD-A05E-AD790A2A1BC8}" srcOrd="25" destOrd="0" presId="urn:microsoft.com/office/officeart/2005/8/layout/vList2"/>
    <dgm:cxn modelId="{A01CD7A5-6CBD-48DB-A6B2-12DD4EF9F037}" type="presParOf" srcId="{665EB9F1-7820-4545-9E95-5BBCA11914B7}" destId="{72A25377-A297-4C1D-B193-6D0C6041C087}" srcOrd="26" destOrd="0" presId="urn:microsoft.com/office/officeart/2005/8/layout/vList2"/>
    <dgm:cxn modelId="{67EE3C95-DD37-4D7F-B4E1-3EA8F2C13821}" type="presParOf" srcId="{665EB9F1-7820-4545-9E95-5BBCA11914B7}" destId="{5C9D1B85-4A78-4EB0-B8BA-7F74963BFDAA}" srcOrd="27" destOrd="0" presId="urn:microsoft.com/office/officeart/2005/8/layout/vList2"/>
    <dgm:cxn modelId="{752DCC3F-3E0E-4DF9-BBD6-F672C84DCE43}" type="presParOf" srcId="{665EB9F1-7820-4545-9E95-5BBCA11914B7}" destId="{F9A5F7F7-CB69-4224-A370-3E83D1674344}" srcOrd="28" destOrd="0" presId="urn:microsoft.com/office/officeart/2005/8/layout/vList2"/>
    <dgm:cxn modelId="{C13AE3F9-5336-45BD-B203-C625A1D49AF1}" type="presParOf" srcId="{665EB9F1-7820-4545-9E95-5BBCA11914B7}" destId="{4F68A375-17D0-45CA-BE09-AD436C309BB6}" srcOrd="29" destOrd="0" presId="urn:microsoft.com/office/officeart/2005/8/layout/vList2"/>
    <dgm:cxn modelId="{1F8B94D1-9DEB-4273-A217-23F175A738D2}" type="presParOf" srcId="{665EB9F1-7820-4545-9E95-5BBCA11914B7}" destId="{7BB60F9E-779E-4F70-AD12-1791997145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2FC77-E0EF-43CC-BC20-BF3854A2C5EB}">
      <dsp:nvSpPr>
        <dsp:cNvPr id="0" name=""/>
        <dsp:cNvSpPr/>
      </dsp:nvSpPr>
      <dsp:spPr>
        <a:xfrm>
          <a:off x="66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Set high expectations</a:t>
          </a:r>
          <a:endParaRPr lang="en-US" sz="2300" kern="1200"/>
        </a:p>
      </dsp:txBody>
      <dsp:txXfrm>
        <a:off x="660" y="16780"/>
        <a:ext cx="2575173" cy="1545103"/>
      </dsp:txXfrm>
    </dsp:sp>
    <dsp:sp modelId="{581B0624-2169-48A7-B2E8-085B796EF2EB}">
      <dsp:nvSpPr>
        <dsp:cNvPr id="0" name=""/>
        <dsp:cNvSpPr/>
      </dsp:nvSpPr>
      <dsp:spPr>
        <a:xfrm>
          <a:off x="283335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O - Objective</a:t>
          </a:r>
          <a:endParaRPr lang="en-US" sz="2300" kern="1200"/>
        </a:p>
      </dsp:txBody>
      <dsp:txXfrm>
        <a:off x="2833350" y="16780"/>
        <a:ext cx="2575173" cy="1545103"/>
      </dsp:txXfrm>
    </dsp:sp>
    <dsp:sp modelId="{1A087E13-97AF-4922-A6B7-0A3E3E36DD76}">
      <dsp:nvSpPr>
        <dsp:cNvPr id="0" name=""/>
        <dsp:cNvSpPr/>
      </dsp:nvSpPr>
      <dsp:spPr>
        <a:xfrm>
          <a:off x="66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M - Meaningful curriculum</a:t>
          </a:r>
          <a:endParaRPr lang="en-US" sz="2300" kern="1200"/>
        </a:p>
      </dsp:txBody>
      <dsp:txXfrm>
        <a:off x="660" y="1819401"/>
        <a:ext cx="2575173" cy="1545103"/>
      </dsp:txXfrm>
    </dsp:sp>
    <dsp:sp modelId="{DD71B02F-2B00-438A-8E9B-9104288E484C}">
      <dsp:nvSpPr>
        <dsp:cNvPr id="0" name=""/>
        <dsp:cNvSpPr/>
      </dsp:nvSpPr>
      <dsp:spPr>
        <a:xfrm>
          <a:off x="283335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 Effective</a:t>
          </a:r>
          <a:endParaRPr lang="en-US" sz="2300" kern="1200"/>
        </a:p>
      </dsp:txBody>
      <dsp:txXfrm>
        <a:off x="2833350" y="1819401"/>
        <a:ext cx="2575173" cy="1545103"/>
      </dsp:txXfrm>
    </dsp:sp>
    <dsp:sp modelId="{1369C1F6-8422-4BCA-8A6C-5B4E8BB88BAC}">
      <dsp:nvSpPr>
        <dsp:cNvPr id="0" name=""/>
        <dsp:cNvSpPr/>
      </dsp:nvSpPr>
      <dsp:spPr>
        <a:xfrm>
          <a:off x="66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R -  Resourceful and responsible life long 	learners</a:t>
          </a:r>
          <a:endParaRPr lang="en-US" sz="2300" kern="1200"/>
        </a:p>
      </dsp:txBody>
      <dsp:txXfrm>
        <a:off x="660" y="3622022"/>
        <a:ext cx="2575173" cy="1545103"/>
      </dsp:txXfrm>
    </dsp:sp>
    <dsp:sp modelId="{D37A68FB-4B28-4E6E-A7E8-FA5D5335CFCC}">
      <dsp:nvSpPr>
        <dsp:cNvPr id="0" name=""/>
        <dsp:cNvSpPr/>
      </dsp:nvSpPr>
      <dsp:spPr>
        <a:xfrm>
          <a:off x="283335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Scholars who achieve proficiency and beyond</a:t>
          </a:r>
          <a:endParaRPr lang="en-US" sz="2300" kern="1200"/>
        </a:p>
      </dsp:txBody>
      <dsp:txXfrm>
        <a:off x="2833350" y="3622022"/>
        <a:ext cx="2575173" cy="1545103"/>
      </dsp:txXfrm>
    </dsp:sp>
    <dsp:sp modelId="{D8BDDBFF-16F9-4DDF-B899-345F6B74301A}">
      <dsp:nvSpPr>
        <dsp:cNvPr id="0" name=""/>
        <dsp:cNvSpPr/>
      </dsp:nvSpPr>
      <dsp:spPr>
        <a:xfrm>
          <a:off x="66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Evaluate continuously and use data to drive 	curriculum</a:t>
          </a:r>
          <a:endParaRPr lang="en-US" sz="2300" kern="1200"/>
        </a:p>
      </dsp:txBody>
      <dsp:txXfrm>
        <a:off x="660" y="5424643"/>
        <a:ext cx="2575173" cy="1545103"/>
      </dsp:txXfrm>
    </dsp:sp>
    <dsp:sp modelId="{EB67BEAC-5058-4F93-978F-87A5DA7ED375}">
      <dsp:nvSpPr>
        <dsp:cNvPr id="0" name=""/>
        <dsp:cNvSpPr/>
      </dsp:nvSpPr>
      <dsp:spPr>
        <a:xfrm>
          <a:off x="283335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T - Teachers who are highly qualified</a:t>
          </a:r>
          <a:endParaRPr lang="en-US" sz="2300" kern="1200"/>
        </a:p>
      </dsp:txBody>
      <dsp:txXfrm>
        <a:off x="2833350" y="5424643"/>
        <a:ext cx="2575173" cy="154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4E45-75D6-4590-943E-49872B272410}">
      <dsp:nvSpPr>
        <dsp:cNvPr id="0" name=""/>
        <dsp:cNvSpPr/>
      </dsp:nvSpPr>
      <dsp:spPr>
        <a:xfrm>
          <a:off x="0" y="1840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DO NOT. . </a:t>
          </a:r>
          <a:r>
            <a:rPr lang="en-US" sz="1800" b="1" kern="1200"/>
            <a:t>.</a:t>
          </a:r>
          <a:r>
            <a:rPr lang="en-US" sz="1800" b="1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05128"/>
        <a:ext cx="12563508" cy="389580"/>
      </dsp:txXfrm>
    </dsp:sp>
    <dsp:sp modelId="{FCF06DAB-ED32-41E6-97FE-5C094E809F9D}">
      <dsp:nvSpPr>
        <dsp:cNvPr id="0" name=""/>
        <dsp:cNvSpPr/>
      </dsp:nvSpPr>
      <dsp:spPr>
        <a:xfrm>
          <a:off x="0" y="6676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“Hang out” in the stairwells or on the second floor during lunch.</a:t>
          </a:r>
        </a:p>
      </dsp:txBody>
      <dsp:txXfrm>
        <a:off x="21075" y="688698"/>
        <a:ext cx="12563508" cy="389580"/>
      </dsp:txXfrm>
    </dsp:sp>
    <dsp:sp modelId="{53F82FCF-5D98-410A-9D22-78DD9E6697EA}">
      <dsp:nvSpPr>
        <dsp:cNvPr id="0" name=""/>
        <dsp:cNvSpPr/>
      </dsp:nvSpPr>
      <dsp:spPr>
        <a:xfrm>
          <a:off x="0" y="11511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Chew gum. DO NOT BRING GUM!</a:t>
          </a:r>
        </a:p>
      </dsp:txBody>
      <dsp:txXfrm>
        <a:off x="21075" y="1172268"/>
        <a:ext cx="12563508" cy="389580"/>
      </dsp:txXfrm>
    </dsp:sp>
    <dsp:sp modelId="{3AF9B962-6AEE-47D5-AEA7-49DB512346DB}">
      <dsp:nvSpPr>
        <dsp:cNvPr id="0" name=""/>
        <dsp:cNvSpPr/>
      </dsp:nvSpPr>
      <dsp:spPr>
        <a:xfrm>
          <a:off x="0" y="16347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on the basketball court with a skateboard!</a:t>
          </a:r>
        </a:p>
      </dsp:txBody>
      <dsp:txXfrm>
        <a:off x="21075" y="1655838"/>
        <a:ext cx="12563508" cy="389580"/>
      </dsp:txXfrm>
    </dsp:sp>
    <dsp:sp modelId="{41117305-3914-42B4-ABC7-B85B6FDABF1B}">
      <dsp:nvSpPr>
        <dsp:cNvPr id="0" name=""/>
        <dsp:cNvSpPr/>
      </dsp:nvSpPr>
      <dsp:spPr>
        <a:xfrm>
          <a:off x="0" y="21183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the elevator without approval from the office.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139408"/>
        <a:ext cx="12563508" cy="389580"/>
      </dsp:txXfrm>
    </dsp:sp>
    <dsp:sp modelId="{AABBFC2A-84CE-4F14-B2F9-CEA635826481}">
      <dsp:nvSpPr>
        <dsp:cNvPr id="0" name=""/>
        <dsp:cNvSpPr/>
      </dsp:nvSpPr>
      <dsp:spPr>
        <a:xfrm>
          <a:off x="0" y="26019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Leave campus if you are a Middle Schooler, Freshman or Sophomore (Except for DE students)</a:t>
          </a:r>
        </a:p>
      </dsp:txBody>
      <dsp:txXfrm>
        <a:off x="21075" y="2622978"/>
        <a:ext cx="12563508" cy="389580"/>
      </dsp:txXfrm>
    </dsp:sp>
    <dsp:sp modelId="{98D7BA90-3C8E-4432-8151-B1B431F0C041}">
      <dsp:nvSpPr>
        <dsp:cNvPr id="0" name=""/>
        <dsp:cNvSpPr/>
      </dsp:nvSpPr>
      <dsp:spPr>
        <a:xfrm>
          <a:off x="0" y="308547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Allow an underclassmen in your vehicle without prior permission, or you will lose all privileges for the remainder of the school year.</a:t>
          </a:r>
        </a:p>
      </dsp:txBody>
      <dsp:txXfrm>
        <a:off x="21075" y="3106548"/>
        <a:ext cx="12563508" cy="389580"/>
      </dsp:txXfrm>
    </dsp:sp>
    <dsp:sp modelId="{13621B55-0BF1-49FD-A880-21FC879A4FF6}">
      <dsp:nvSpPr>
        <dsp:cNvPr id="0" name=""/>
        <dsp:cNvSpPr/>
      </dsp:nvSpPr>
      <dsp:spPr>
        <a:xfrm>
          <a:off x="0" y="356904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off the balcony.</a:t>
          </a:r>
        </a:p>
      </dsp:txBody>
      <dsp:txXfrm>
        <a:off x="21075" y="3590118"/>
        <a:ext cx="12563508" cy="389580"/>
      </dsp:txXfrm>
    </dsp:sp>
    <dsp:sp modelId="{7E43A66E-4432-4DB1-A255-C7301DD2D29B}">
      <dsp:nvSpPr>
        <dsp:cNvPr id="0" name=""/>
        <dsp:cNvSpPr/>
      </dsp:nvSpPr>
      <dsp:spPr>
        <a:xfrm>
          <a:off x="0" y="405261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from the ground level to the 2</a:t>
          </a:r>
          <a:r>
            <a:rPr lang="en-US" sz="1800" kern="1200" baseline="30000"/>
            <a:t>nd</a:t>
          </a:r>
          <a:r>
            <a:rPr lang="en-US" sz="1800" kern="1200"/>
            <a:t> floor.</a:t>
          </a:r>
        </a:p>
      </dsp:txBody>
      <dsp:txXfrm>
        <a:off x="21075" y="4073688"/>
        <a:ext cx="12563508" cy="389580"/>
      </dsp:txXfrm>
    </dsp:sp>
    <dsp:sp modelId="{07C5789E-BAB3-4BAA-964E-544CC13BCBCA}">
      <dsp:nvSpPr>
        <dsp:cNvPr id="0" name=""/>
        <dsp:cNvSpPr/>
      </dsp:nvSpPr>
      <dsp:spPr>
        <a:xfrm>
          <a:off x="0" y="453618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Eat or carry food over the basketball court or turf field</a:t>
          </a:r>
        </a:p>
      </dsp:txBody>
      <dsp:txXfrm>
        <a:off x="21075" y="4557258"/>
        <a:ext cx="12563508" cy="389580"/>
      </dsp:txXfrm>
    </dsp:sp>
    <dsp:sp modelId="{2D40AAAB-B0DA-4BC6-B906-6DCFB80591A1}">
      <dsp:nvSpPr>
        <dsp:cNvPr id="0" name=""/>
        <dsp:cNvSpPr/>
      </dsp:nvSpPr>
      <dsp:spPr>
        <a:xfrm>
          <a:off x="0" y="50197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Litter or leave garbage around at lunch</a:t>
          </a:r>
        </a:p>
      </dsp:txBody>
      <dsp:txXfrm>
        <a:off x="21075" y="5040828"/>
        <a:ext cx="12563508" cy="389580"/>
      </dsp:txXfrm>
    </dsp:sp>
    <dsp:sp modelId="{7947B76B-FE4F-41BD-8515-814D94E1DD1B}">
      <dsp:nvSpPr>
        <dsp:cNvPr id="0" name=""/>
        <dsp:cNvSpPr/>
      </dsp:nvSpPr>
      <dsp:spPr>
        <a:xfrm>
          <a:off x="0" y="55033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out by the wavy wall side or behind the basketball court bleachers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5524398"/>
        <a:ext cx="12563508" cy="389580"/>
      </dsp:txXfrm>
    </dsp:sp>
    <dsp:sp modelId="{22D1A245-6676-4C67-8576-4F8AD5F64FAE}">
      <dsp:nvSpPr>
        <dsp:cNvPr id="0" name=""/>
        <dsp:cNvSpPr/>
      </dsp:nvSpPr>
      <dsp:spPr>
        <a:xfrm>
          <a:off x="0" y="59868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on or grab the basketball nets/rims</a:t>
          </a:r>
        </a:p>
      </dsp:txBody>
      <dsp:txXfrm>
        <a:off x="21075" y="6007968"/>
        <a:ext cx="12563508" cy="389580"/>
      </dsp:txXfrm>
    </dsp:sp>
    <dsp:sp modelId="{72A25377-A297-4C1D-B193-6D0C6041C087}">
      <dsp:nvSpPr>
        <dsp:cNvPr id="0" name=""/>
        <dsp:cNvSpPr/>
      </dsp:nvSpPr>
      <dsp:spPr>
        <a:xfrm>
          <a:off x="0" y="64704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Playing “keep away” = a detention</a:t>
          </a:r>
        </a:p>
      </dsp:txBody>
      <dsp:txXfrm>
        <a:off x="21075" y="6491538"/>
        <a:ext cx="12563508" cy="389580"/>
      </dsp:txXfrm>
    </dsp:sp>
    <dsp:sp modelId="{F9A5F7F7-CB69-4224-A370-3E83D1674344}">
      <dsp:nvSpPr>
        <dsp:cNvPr id="0" name=""/>
        <dsp:cNvSpPr/>
      </dsp:nvSpPr>
      <dsp:spPr>
        <a:xfrm>
          <a:off x="0" y="69540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Yoga </a:t>
          </a:r>
          <a:r>
            <a:rPr lang="en-US" sz="1800" kern="1200"/>
            <a:t>pants/ leggings/ are not allowed.</a:t>
          </a:r>
          <a:r>
            <a:rPr lang="en-US" sz="1800" kern="1200">
              <a:latin typeface="Calibri Light" panose="020F0302020204030204"/>
            </a:rPr>
            <a:t> </a:t>
          </a:r>
          <a:r>
            <a:rPr lang="en-US" sz="1800" kern="1200"/>
            <a:t> Not even during dress down days. Dress code violations earn detentions</a:t>
          </a:r>
        </a:p>
      </dsp:txBody>
      <dsp:txXfrm>
        <a:off x="21075" y="6975108"/>
        <a:ext cx="12563508" cy="389580"/>
      </dsp:txXfrm>
    </dsp:sp>
    <dsp:sp modelId="{7BB60F9E-779E-4F70-AD12-179199714572}">
      <dsp:nvSpPr>
        <dsp:cNvPr id="0" name=""/>
        <dsp:cNvSpPr/>
      </dsp:nvSpPr>
      <dsp:spPr>
        <a:xfrm>
          <a:off x="0" y="74376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are not to go to the Deans’ office during class to argue a detention. You will be turned away.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7458678"/>
        <a:ext cx="1256350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9" name="Google Shape;8819;gece08ab101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0" name="Google Shape;8820;gece08ab101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13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7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3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16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6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1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29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0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DC5-1367-097C-DE3A-7C1FCCF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0FB7-EE2B-9866-48CA-5B33C310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DC55-5026-40AA-81F5-2F38AD43306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1DDE0-B410-EAC3-1C16-22EFCD92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3D37E-677C-7B16-94E8-08240747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7E0D-6814-4F20-97E4-29E1A5BD0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0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91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0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92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98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81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43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0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97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9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633" y="6417602"/>
            <a:ext cx="9215761" cy="1280270"/>
          </a:xfrm>
        </p:spPr>
        <p:txBody>
          <a:bodyPr>
            <a:normAutofit/>
          </a:bodyPr>
          <a:lstStyle>
            <a:lvl1pPr marL="0" indent="0" algn="l">
              <a:buNone/>
              <a:defRPr sz="192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634" y="2447480"/>
            <a:ext cx="9215760" cy="3889341"/>
          </a:xfrm>
          <a:noFill/>
        </p:spPr>
        <p:txBody>
          <a:bodyPr anchor="b">
            <a:normAutofit/>
          </a:bodyPr>
          <a:lstStyle>
            <a:lvl1pPr algn="l">
              <a:defRPr sz="3413" spc="565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83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839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639" y="3432944"/>
            <a:ext cx="8624124" cy="3893363"/>
          </a:xfrm>
        </p:spPr>
        <p:txBody>
          <a:bodyPr anchor="t">
            <a:normAutofit/>
          </a:bodyPr>
          <a:lstStyle>
            <a:lvl1pPr>
              <a:defRPr sz="341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639" y="1922448"/>
            <a:ext cx="8624126" cy="1413565"/>
          </a:xfrm>
        </p:spPr>
        <p:txBody>
          <a:bodyPr anchor="b">
            <a:normAutofit/>
          </a:bodyPr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2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539" y="1809364"/>
            <a:ext cx="9775707" cy="147010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3539" y="3449100"/>
            <a:ext cx="4467877" cy="4495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113" y="3449099"/>
            <a:ext cx="4467877" cy="4495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30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72" y="854495"/>
            <a:ext cx="10751463" cy="166216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272" y="2557850"/>
            <a:ext cx="4906226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5272" y="3949908"/>
            <a:ext cx="4906226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0509" y="2557850"/>
            <a:ext cx="4906227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30509" y="3949908"/>
            <a:ext cx="4906227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7009265" y="3688663"/>
            <a:ext cx="482747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81337" y="3688663"/>
            <a:ext cx="4810161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66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64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3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9" y="1978991"/>
            <a:ext cx="3507661" cy="2775344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451" y="1308558"/>
            <a:ext cx="5666631" cy="7148601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9" y="5072679"/>
            <a:ext cx="3507661" cy="2512107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27290608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8" y="1978991"/>
            <a:ext cx="3544011" cy="2897809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0953" y="1325308"/>
            <a:ext cx="5708436" cy="7105852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8" y="5323082"/>
            <a:ext cx="3544011" cy="2261705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40857752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27" y="1785134"/>
            <a:ext cx="9917169" cy="149433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32627" y="3441021"/>
            <a:ext cx="9917169" cy="46284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17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735425" y="2011301"/>
            <a:ext cx="1938604" cy="583196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779" y="2011301"/>
            <a:ext cx="8299647" cy="583196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4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2804" y="2543579"/>
            <a:ext cx="8918644" cy="2984144"/>
          </a:xfrm>
        </p:spPr>
        <p:txBody>
          <a:bodyPr anchor="b">
            <a:noAutofit/>
          </a:bodyPr>
          <a:lstStyle>
            <a:lvl1pPr algn="ct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8567" y="5626709"/>
            <a:ext cx="7287118" cy="1544870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5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049" y="9178149"/>
            <a:ext cx="1715140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325" y="9178149"/>
            <a:ext cx="7491602" cy="57545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3049" y="1058801"/>
            <a:ext cx="11385725" cy="760842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1917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80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27" y="1850824"/>
            <a:ext cx="10253836" cy="4057226"/>
          </a:xfrm>
        </p:spPr>
        <p:txBody>
          <a:bodyPr anchor="b">
            <a:normAutofit/>
          </a:bodyPr>
          <a:lstStyle>
            <a:lvl1pPr algn="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27" y="5996555"/>
            <a:ext cx="10253836" cy="1626061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60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8169" y="9178149"/>
            <a:ext cx="173057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600" y="9178149"/>
            <a:ext cx="7491602" cy="57545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695427" y="2397372"/>
            <a:ext cx="3493347" cy="6269850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0923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0" y="3251199"/>
            <a:ext cx="4744305" cy="509354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0430" y="3251199"/>
            <a:ext cx="4744305" cy="50935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390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0015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0015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14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610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0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512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088" y="975361"/>
            <a:ext cx="5559552" cy="7360356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920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2356"/>
            <a:ext cx="4112768" cy="428239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0320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512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0928" y="1"/>
            <a:ext cx="7103872" cy="9753599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2133"/>
            </a:lvl2pPr>
            <a:lvl3pPr marL="975390" indent="0">
              <a:buNone/>
              <a:defRPr sz="2133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1821"/>
            <a:ext cx="4112768" cy="428292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1194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0" y="3264747"/>
            <a:ext cx="10241280" cy="5080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87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36332" y="887689"/>
            <a:ext cx="1670150" cy="74570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1" y="887689"/>
            <a:ext cx="8724950" cy="74570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69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7920798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5" name="Google Shape;6535;p54"/>
          <p:cNvSpPr txBox="1">
            <a:spLocks noGrp="1"/>
          </p:cNvSpPr>
          <p:nvPr>
            <p:ph type="title"/>
          </p:nvPr>
        </p:nvSpPr>
        <p:spPr>
          <a:xfrm>
            <a:off x="1278768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6" name="Google Shape;6536;p54"/>
          <p:cNvSpPr txBox="1">
            <a:spLocks noGrp="1"/>
          </p:cNvSpPr>
          <p:nvPr>
            <p:ph type="subTitle" idx="1"/>
          </p:nvPr>
        </p:nvSpPr>
        <p:spPr>
          <a:xfrm>
            <a:off x="1278768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7" name="Google Shape;6537;p54"/>
          <p:cNvSpPr txBox="1">
            <a:spLocks noGrp="1"/>
          </p:cNvSpPr>
          <p:nvPr>
            <p:ph type="title" idx="2"/>
          </p:nvPr>
        </p:nvSpPr>
        <p:spPr>
          <a:xfrm>
            <a:off x="5006400" y="4002880"/>
            <a:ext cx="291882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8" name="Google Shape;6538;p54"/>
          <p:cNvSpPr txBox="1">
            <a:spLocks noGrp="1"/>
          </p:cNvSpPr>
          <p:nvPr>
            <p:ph type="subTitle" idx="3"/>
          </p:nvPr>
        </p:nvSpPr>
        <p:spPr>
          <a:xfrm>
            <a:off x="5006400" y="4993236"/>
            <a:ext cx="291882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9" name="Google Shape;6539;p54"/>
          <p:cNvSpPr txBox="1">
            <a:spLocks noGrp="1"/>
          </p:cNvSpPr>
          <p:nvPr>
            <p:ph type="title" idx="4"/>
          </p:nvPr>
        </p:nvSpPr>
        <p:spPr>
          <a:xfrm>
            <a:off x="8777067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40" name="Google Shape;6540;p54"/>
          <p:cNvSpPr txBox="1">
            <a:spLocks noGrp="1"/>
          </p:cNvSpPr>
          <p:nvPr>
            <p:ph type="subTitle" idx="5"/>
          </p:nvPr>
        </p:nvSpPr>
        <p:spPr>
          <a:xfrm>
            <a:off x="8777067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1" name="Google Shape;6541;p54"/>
          <p:cNvSpPr txBox="1">
            <a:spLocks noGrp="1"/>
          </p:cNvSpPr>
          <p:nvPr>
            <p:ph type="title" idx="6"/>
          </p:nvPr>
        </p:nvSpPr>
        <p:spPr>
          <a:xfrm>
            <a:off x="904855" y="685037"/>
            <a:ext cx="4217173" cy="223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542" name="Google Shape;65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002">
            <a:off x="6528531" y="-1310997"/>
            <a:ext cx="3786813" cy="430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3" name="Google Shape;6543;p54"/>
          <p:cNvGrpSpPr/>
          <p:nvPr/>
        </p:nvGrpSpPr>
        <p:grpSpPr>
          <a:xfrm>
            <a:off x="9091887" y="-1039444"/>
            <a:ext cx="4986146" cy="6804895"/>
            <a:chOff x="6392733" y="-548145"/>
            <a:chExt cx="3505884" cy="3588519"/>
          </a:xfrm>
        </p:grpSpPr>
        <p:pic>
          <p:nvPicPr>
            <p:cNvPr id="6544" name="Google Shape;6544;p5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505001">
              <a:off x="7147199" y="-267700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5" name="Google Shape;6545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442480" y="13627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6" name="Google Shape;65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71" y="7405511"/>
            <a:ext cx="2840111" cy="574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7" name="Google Shape;6547;p54"/>
          <p:cNvGrpSpPr/>
          <p:nvPr/>
        </p:nvGrpSpPr>
        <p:grpSpPr>
          <a:xfrm rot="-5400000">
            <a:off x="10012342" y="6436803"/>
            <a:ext cx="1994272" cy="4918272"/>
            <a:chOff x="6772950" y="1141500"/>
            <a:chExt cx="372575" cy="1225125"/>
          </a:xfrm>
        </p:grpSpPr>
        <p:sp>
          <p:nvSpPr>
            <p:cNvPr id="6548" name="Google Shape;6548;p54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9" name="Google Shape;6549;p54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0" name="Google Shape;6550;p54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1" name="Google Shape;6551;p54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2" name="Google Shape;6552;p54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3" name="Google Shape;6553;p54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4" name="Google Shape;6554;p54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5" name="Google Shape;6555;p54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6" name="Google Shape;6556;p54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7" name="Google Shape;6557;p54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8" name="Google Shape;6558;p54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9" name="Google Shape;6559;p54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0" name="Google Shape;6560;p54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1" name="Google Shape;6561;p54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2" name="Google Shape;6562;p54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3" name="Google Shape;6563;p54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4" name="Google Shape;6564;p54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5" name="Google Shape;6565;p54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6" name="Google Shape;6566;p54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7" name="Google Shape;6567;p54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8" name="Google Shape;6568;p54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9" name="Google Shape;6569;p54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0" name="Google Shape;6570;p54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1" name="Google Shape;6571;p54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2" name="Google Shape;6572;p54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3" name="Google Shape;6573;p54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4" name="Google Shape;6574;p54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5" name="Google Shape;6575;p54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6" name="Google Shape;6576;p54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7" name="Google Shape;6577;p54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8" name="Google Shape;6578;p54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394967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81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96354" y="-928337"/>
            <a:ext cx="11212457" cy="14817367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2239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215853" y="-487683"/>
            <a:ext cx="1153870" cy="2846248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11686242" y="7954526"/>
            <a:ext cx="1242658" cy="1839204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369723" y="-281452"/>
            <a:ext cx="1392917" cy="31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80" y="6052413"/>
            <a:ext cx="1565238" cy="315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53" y="328484"/>
            <a:ext cx="1193055" cy="6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0646" y="8108453"/>
            <a:ext cx="662255" cy="12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10367955" y="-572776"/>
            <a:ext cx="4252188" cy="7512060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944440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437847" y="-3699690"/>
            <a:ext cx="5081350" cy="8976887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10914179" y="6622278"/>
            <a:ext cx="2573860" cy="4587019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9256853" y="8282693"/>
            <a:ext cx="2132429" cy="1705925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11143530" y="-247564"/>
            <a:ext cx="1663743" cy="4103947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14977" y="6527622"/>
            <a:ext cx="1175703" cy="26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74" y="6527621"/>
            <a:ext cx="1321149" cy="26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96346" y="6917084"/>
            <a:ext cx="900247" cy="3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07664" y="8305953"/>
            <a:ext cx="429720" cy="905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1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137-B632-20CB-458F-98E9DC6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EF8F-8643-357B-BA8B-9D72BA5B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B480-3466-35F0-163D-7EAB5973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C21B-EB0E-2BFD-E5F1-17B7432E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F38-9203-0852-59FC-971853B6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64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0EEC-284A-8F76-15B2-EEA874F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6400-5144-A0F0-F11A-154E0C46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5C46-B826-DFBF-A473-7D86F7D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EA37-D8B1-A289-C279-8DB59589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003A-0D54-CC56-037F-E277CD5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61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6D60-237A-F943-83D1-F6280AE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6C61-503C-E984-0D37-A56694287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F3C-C27D-28FE-BB5A-8BD900D1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A921-0173-CB5F-F31B-58A7D242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8A4B-353B-F025-1C1B-12AF23FB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71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830-8F7D-37DF-61B9-5DE6992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8EEF-0FE4-B3E2-CE7C-43DB49BE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C706-7B85-1807-09A9-1A1AF90FC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5F541-D1B6-6ECB-3104-DC5ED4D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B5320-2F9B-DB29-2614-B33B6852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B1D42-DAE4-60A5-5348-CEA6E172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3C6-F826-2AA0-EE07-16FAA301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800-1F7D-8462-8BDB-DC3D3B46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BFBDF-056C-E040-606A-86907EF8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854C-E0F5-D7DE-9990-385C9EAA1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A3FC-4780-46B5-A55A-8F741D1D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9FD8C-5618-3FA1-966E-1CC089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C06E9-26FF-B6E1-C617-E4D9A13E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B5D99-9C78-19EE-1D82-EB757E5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61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EC4-F54F-A4EA-99AE-52468415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1863-6EC7-C58C-9A70-A919256E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1C19-9BCC-F25B-C148-1190EF7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C0E93-CB20-47E7-240A-CD2B3C84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9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77B0C-0F9C-12B3-7C4D-777F2702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9C90-1895-D213-858C-53E6183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F97A-E8C4-65FD-CBAE-14C83782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61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D5CF-53DD-A5B2-C359-781C1473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875-2A7C-24CF-5579-B1E6ED2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40083-3214-9CC0-1907-9B6D41BF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A38A4-A05C-B29B-EE09-9A67C22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6B050-638A-7443-0098-D69CE3B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CDEE-D79C-B422-5531-32C61B0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74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6F8-36EC-0B14-8C4A-389FAE76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A3E82-C205-25E8-8C52-DB0EFF207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CA89A-5617-2CF4-D8D5-8C1B28FB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1BE59-B90A-0E1A-F86F-75455FA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25A-5358-80D6-EF53-602DA73A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76DB-C684-F904-CFBA-341C83C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9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190-11B7-99FD-B96C-7BAFF73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CDBD-F255-D512-39BE-93312FCF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9CC4-1E24-D5E2-94E8-54EAA23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0CBB-8455-03E5-E514-043B3C28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1F8-9F9E-FFD7-EDD3-CB66D9F5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826" y="975360"/>
            <a:ext cx="8534400" cy="4226561"/>
          </a:xfrm>
        </p:spPr>
        <p:txBody>
          <a:bodyPr anchor="b">
            <a:normAutofit/>
          </a:bodyPr>
          <a:lstStyle>
            <a:lvl1pPr algn="l">
              <a:defRPr sz="512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9826" y="5466834"/>
            <a:ext cx="6827520" cy="2769540"/>
          </a:xfrm>
        </p:spPr>
        <p:txBody>
          <a:bodyPr anchor="t">
            <a:normAutofit/>
          </a:bodyPr>
          <a:lstStyle>
            <a:lvl1pPr marL="0" indent="0" algn="l">
              <a:buNone/>
              <a:defRPr sz="224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776546" y="12042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15382" y="130198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718213" y="325120"/>
            <a:ext cx="5283200" cy="70442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24893" y="45907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68455" y="866989"/>
            <a:ext cx="4632959" cy="61772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778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68C85-4F9A-4693-E3CA-4D05B33C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7DACE-DA6B-0D26-163A-541273FA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AA85-61CA-DA82-A15E-53D3D41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1620-87DE-91B6-4F18-421C528A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B8A-BB70-BCF3-7C29-0583B809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6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1891" y="1157427"/>
            <a:ext cx="6827520" cy="910336"/>
          </a:xfrm>
        </p:spPr>
        <p:txBody>
          <a:bodyPr/>
          <a:lstStyle>
            <a:lvl1pPr algn="ctr">
              <a:defRPr sz="25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4211" y="2353869"/>
            <a:ext cx="7802880" cy="1625600"/>
          </a:xfrm>
        </p:spPr>
        <p:txBody>
          <a:bodyPr/>
          <a:lstStyle>
            <a:lvl1pPr algn="ctr">
              <a:defRPr sz="853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1891" y="4306072"/>
            <a:ext cx="7315200" cy="910336"/>
          </a:xfrm>
        </p:spPr>
        <p:txBody>
          <a:bodyPr/>
          <a:lstStyle>
            <a:lvl1pPr algn="ctr"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818792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300481"/>
            <a:ext cx="6827520" cy="975360"/>
          </a:xfrm>
        </p:spPr>
        <p:txBody>
          <a:bodyPr>
            <a:no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" y="3134157"/>
            <a:ext cx="6827520" cy="5982208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6646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727" y="1346352"/>
            <a:ext cx="7315199" cy="929489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1728" y="2818749"/>
            <a:ext cx="7315200" cy="6021222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281123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75360" y="663677"/>
            <a:ext cx="11267974" cy="9089924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166" y="2077429"/>
            <a:ext cx="8290562" cy="975360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169" y="3875430"/>
            <a:ext cx="8290561" cy="5201920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23393" y="3186311"/>
            <a:ext cx="6558015" cy="2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35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300481"/>
            <a:ext cx="6827520" cy="975360"/>
          </a:xfrm>
        </p:spPr>
        <p:txBody>
          <a:bodyPr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1" y="2720802"/>
            <a:ext cx="7315201" cy="6086246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300880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137920" y="744083"/>
            <a:ext cx="10728960" cy="9009518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166" y="2077429"/>
            <a:ext cx="8290562" cy="97536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168" y="4197412"/>
            <a:ext cx="8290560" cy="4915814"/>
          </a:xfrm>
        </p:spPr>
        <p:txBody>
          <a:bodyPr/>
          <a:lstStyle>
            <a:lvl1pPr algn="l"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23393" y="3186311"/>
            <a:ext cx="6558015" cy="2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727" y="1346352"/>
            <a:ext cx="7315199" cy="929489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1728" y="2933982"/>
            <a:ext cx="7315200" cy="6021222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9972037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936855" y="667338"/>
            <a:ext cx="11119104" cy="9086262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39" y="2077429"/>
            <a:ext cx="7315199" cy="975360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1440" y="3468188"/>
            <a:ext cx="7315200" cy="5618074"/>
          </a:xfrm>
        </p:spPr>
        <p:txBody>
          <a:bodyPr>
            <a:normAutofit/>
          </a:bodyPr>
          <a:lstStyle>
            <a:lvl1pPr>
              <a:defRPr sz="1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783894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0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08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6863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832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5448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6468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790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897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0912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331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785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8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2853831"/>
            <a:ext cx="9103361" cy="3244942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394027"/>
            <a:ext cx="9103360" cy="21313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39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1763591" y="3703467"/>
            <a:ext cx="9477547" cy="2346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95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3058755" y="6483627"/>
            <a:ext cx="6887253" cy="81408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17780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57" name="Google Shape;57;p3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411144" y="4852336"/>
            <a:ext cx="6201173" cy="3164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736690" y="2526628"/>
            <a:ext cx="1550080" cy="225336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51475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4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04" name="Google Shape;104;p4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05" name="Google Shape;105;p4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147" name="Google Shape;147;p4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148" name="Google Shape;148;p4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151" name="Google Shape;151;p4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2224320" y="4199242"/>
            <a:ext cx="8555947" cy="3745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marL="1300489" lvl="1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2pPr>
            <a:lvl3pPr marL="1950732" lvl="2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3pPr>
            <a:lvl4pPr marL="2600976" lvl="3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4pPr>
            <a:lvl5pPr marL="3251221" lvl="4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5pPr>
            <a:lvl6pPr marL="3901465" lvl="5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6pPr>
            <a:lvl7pPr marL="4551708" lvl="6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7pPr>
            <a:lvl8pPr marL="5201952" lvl="7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8pPr>
            <a:lvl9pPr marL="5852197" lvl="8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2224498" y="1808793"/>
            <a:ext cx="8555947" cy="2101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45678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5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61" name="Google Shape;161;p5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99" name="Google Shape;199;p5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00" name="Google Shape;200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04" name="Google Shape;204;p5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05" name="Google Shape;205;p5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12" name="Google Shape;212;p5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14" name="Google Shape;214;p5"/>
          <p:cNvSpPr txBox="1">
            <a:spLocks noGrp="1"/>
          </p:cNvSpPr>
          <p:nvPr>
            <p:ph type="subTitle" idx="1"/>
          </p:nvPr>
        </p:nvSpPr>
        <p:spPr>
          <a:xfrm>
            <a:off x="1837646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2"/>
          </p:nvPr>
        </p:nvSpPr>
        <p:spPr>
          <a:xfrm>
            <a:off x="7035691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3"/>
          </p:nvPr>
        </p:nvSpPr>
        <p:spPr>
          <a:xfrm>
            <a:off x="1837646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subTitle" idx="4"/>
          </p:nvPr>
        </p:nvSpPr>
        <p:spPr>
          <a:xfrm>
            <a:off x="7035691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9" name="Google Shape;219;p5"/>
          <p:cNvGrpSpPr/>
          <p:nvPr/>
        </p:nvGrpSpPr>
        <p:grpSpPr>
          <a:xfrm rot="878471">
            <a:off x="477974" y="7627694"/>
            <a:ext cx="2376665" cy="1203911"/>
            <a:chOff x="-5632325" y="3526950"/>
            <a:chExt cx="2133300" cy="810375"/>
          </a:xfrm>
        </p:grpSpPr>
        <p:sp>
          <p:nvSpPr>
            <p:cNvPr id="220" name="Google Shape;220;p5"/>
            <p:cNvSpPr/>
            <p:nvPr/>
          </p:nvSpPr>
          <p:spPr>
            <a:xfrm>
              <a:off x="-5632325" y="3885600"/>
              <a:ext cx="1158950" cy="118125"/>
            </a:xfrm>
            <a:custGeom>
              <a:avLst/>
              <a:gdLst/>
              <a:ahLst/>
              <a:cxnLst/>
              <a:rect l="l" t="t" r="r" b="b"/>
              <a:pathLst>
                <a:path w="46358" h="4725" extrusionOk="0">
                  <a:moveTo>
                    <a:pt x="44754" y="1490"/>
                  </a:moveTo>
                  <a:cubicBezTo>
                    <a:pt x="44809" y="1518"/>
                    <a:pt x="44864" y="1545"/>
                    <a:pt x="44987" y="1573"/>
                  </a:cubicBezTo>
                  <a:lnTo>
                    <a:pt x="44987" y="1573"/>
                  </a:lnTo>
                  <a:cubicBezTo>
                    <a:pt x="44917" y="1544"/>
                    <a:pt x="44840" y="1516"/>
                    <a:pt x="44754" y="1490"/>
                  </a:cubicBezTo>
                  <a:close/>
                  <a:moveTo>
                    <a:pt x="44987" y="1573"/>
                  </a:moveTo>
                  <a:cubicBezTo>
                    <a:pt x="45000" y="1578"/>
                    <a:pt x="45013" y="1584"/>
                    <a:pt x="45025" y="1589"/>
                  </a:cubicBezTo>
                  <a:lnTo>
                    <a:pt x="45025" y="1589"/>
                  </a:lnTo>
                  <a:cubicBezTo>
                    <a:pt x="45026" y="1587"/>
                    <a:pt x="45026" y="1584"/>
                    <a:pt x="45027" y="1581"/>
                  </a:cubicBezTo>
                  <a:cubicBezTo>
                    <a:pt x="45013" y="1578"/>
                    <a:pt x="45000" y="1576"/>
                    <a:pt x="44987" y="1573"/>
                  </a:cubicBezTo>
                  <a:close/>
                  <a:moveTo>
                    <a:pt x="31501" y="1"/>
                  </a:moveTo>
                  <a:cubicBezTo>
                    <a:pt x="31197" y="122"/>
                    <a:pt x="30825" y="160"/>
                    <a:pt x="30426" y="160"/>
                  </a:cubicBezTo>
                  <a:cubicBezTo>
                    <a:pt x="30027" y="160"/>
                    <a:pt x="29601" y="122"/>
                    <a:pt x="29191" y="92"/>
                  </a:cubicBezTo>
                  <a:cubicBezTo>
                    <a:pt x="28937" y="74"/>
                    <a:pt x="28685" y="61"/>
                    <a:pt x="28446" y="61"/>
                  </a:cubicBezTo>
                  <a:cubicBezTo>
                    <a:pt x="27885" y="61"/>
                    <a:pt x="27392" y="131"/>
                    <a:pt x="27094" y="365"/>
                  </a:cubicBezTo>
                  <a:cubicBezTo>
                    <a:pt x="26902" y="353"/>
                    <a:pt x="26728" y="347"/>
                    <a:pt x="26568" y="347"/>
                  </a:cubicBezTo>
                  <a:cubicBezTo>
                    <a:pt x="25158" y="347"/>
                    <a:pt x="24898" y="798"/>
                    <a:pt x="24024" y="1125"/>
                  </a:cubicBezTo>
                  <a:cubicBezTo>
                    <a:pt x="22534" y="821"/>
                    <a:pt x="25878" y="517"/>
                    <a:pt x="25088" y="213"/>
                  </a:cubicBezTo>
                  <a:cubicBezTo>
                    <a:pt x="25014" y="212"/>
                    <a:pt x="24940" y="212"/>
                    <a:pt x="24866" y="212"/>
                  </a:cubicBezTo>
                  <a:cubicBezTo>
                    <a:pt x="22774" y="212"/>
                    <a:pt x="20575" y="615"/>
                    <a:pt x="18461" y="791"/>
                  </a:cubicBezTo>
                  <a:cubicBezTo>
                    <a:pt x="17945" y="1095"/>
                    <a:pt x="18917" y="1277"/>
                    <a:pt x="17793" y="1429"/>
                  </a:cubicBezTo>
                  <a:cubicBezTo>
                    <a:pt x="18091" y="1266"/>
                    <a:pt x="17784" y="1055"/>
                    <a:pt x="17433" y="1055"/>
                  </a:cubicBezTo>
                  <a:cubicBezTo>
                    <a:pt x="17391" y="1055"/>
                    <a:pt x="17349" y="1058"/>
                    <a:pt x="17306" y="1065"/>
                  </a:cubicBezTo>
                  <a:cubicBezTo>
                    <a:pt x="17762" y="1065"/>
                    <a:pt x="17306" y="1186"/>
                    <a:pt x="17246" y="1277"/>
                  </a:cubicBezTo>
                  <a:lnTo>
                    <a:pt x="17550" y="1277"/>
                  </a:lnTo>
                  <a:cubicBezTo>
                    <a:pt x="17853" y="1855"/>
                    <a:pt x="16030" y="1399"/>
                    <a:pt x="15361" y="1794"/>
                  </a:cubicBezTo>
                  <a:cubicBezTo>
                    <a:pt x="15027" y="1642"/>
                    <a:pt x="15726" y="1733"/>
                    <a:pt x="15787" y="1520"/>
                  </a:cubicBezTo>
                  <a:cubicBezTo>
                    <a:pt x="15726" y="1247"/>
                    <a:pt x="15361" y="943"/>
                    <a:pt x="14328" y="943"/>
                  </a:cubicBezTo>
                  <a:cubicBezTo>
                    <a:pt x="13355" y="1217"/>
                    <a:pt x="12504" y="1247"/>
                    <a:pt x="11592" y="1247"/>
                  </a:cubicBezTo>
                  <a:lnTo>
                    <a:pt x="10255" y="1247"/>
                  </a:lnTo>
                  <a:cubicBezTo>
                    <a:pt x="9799" y="1247"/>
                    <a:pt x="9312" y="1247"/>
                    <a:pt x="8796" y="1338"/>
                  </a:cubicBezTo>
                  <a:cubicBezTo>
                    <a:pt x="8887" y="1551"/>
                    <a:pt x="8279" y="1490"/>
                    <a:pt x="7914" y="1520"/>
                  </a:cubicBezTo>
                  <a:cubicBezTo>
                    <a:pt x="8370" y="1277"/>
                    <a:pt x="7458" y="1095"/>
                    <a:pt x="7033" y="1095"/>
                  </a:cubicBezTo>
                  <a:cubicBezTo>
                    <a:pt x="6516" y="1247"/>
                    <a:pt x="6455" y="1703"/>
                    <a:pt x="5604" y="1703"/>
                  </a:cubicBezTo>
                  <a:lnTo>
                    <a:pt x="6212" y="2098"/>
                  </a:lnTo>
                  <a:cubicBezTo>
                    <a:pt x="6230" y="2100"/>
                    <a:pt x="6250" y="2101"/>
                    <a:pt x="6273" y="2101"/>
                  </a:cubicBezTo>
                  <a:cubicBezTo>
                    <a:pt x="6645" y="2101"/>
                    <a:pt x="7674" y="1880"/>
                    <a:pt x="8218" y="1794"/>
                  </a:cubicBezTo>
                  <a:cubicBezTo>
                    <a:pt x="8309" y="1900"/>
                    <a:pt x="8530" y="1938"/>
                    <a:pt x="8803" y="1938"/>
                  </a:cubicBezTo>
                  <a:cubicBezTo>
                    <a:pt x="9077" y="1938"/>
                    <a:pt x="9403" y="1900"/>
                    <a:pt x="9707" y="1855"/>
                  </a:cubicBezTo>
                  <a:cubicBezTo>
                    <a:pt x="9974" y="1828"/>
                    <a:pt x="10216" y="1796"/>
                    <a:pt x="10400" y="1796"/>
                  </a:cubicBezTo>
                  <a:cubicBezTo>
                    <a:pt x="10636" y="1796"/>
                    <a:pt x="10775" y="1849"/>
                    <a:pt x="10741" y="2037"/>
                  </a:cubicBezTo>
                  <a:lnTo>
                    <a:pt x="10376" y="2007"/>
                  </a:lnTo>
                  <a:cubicBezTo>
                    <a:pt x="10252" y="1992"/>
                    <a:pt x="10134" y="1985"/>
                    <a:pt x="10021" y="1985"/>
                  </a:cubicBezTo>
                  <a:cubicBezTo>
                    <a:pt x="9003" y="1985"/>
                    <a:pt x="8401" y="2554"/>
                    <a:pt x="7306" y="2828"/>
                  </a:cubicBezTo>
                  <a:cubicBezTo>
                    <a:pt x="6303" y="2706"/>
                    <a:pt x="5969" y="2372"/>
                    <a:pt x="5300" y="2159"/>
                  </a:cubicBezTo>
                  <a:cubicBezTo>
                    <a:pt x="5168" y="2144"/>
                    <a:pt x="5052" y="2137"/>
                    <a:pt x="4947" y="2137"/>
                  </a:cubicBezTo>
                  <a:cubicBezTo>
                    <a:pt x="4424" y="2137"/>
                    <a:pt x="4196" y="2306"/>
                    <a:pt x="3841" y="2432"/>
                  </a:cubicBezTo>
                  <a:cubicBezTo>
                    <a:pt x="3636" y="2479"/>
                    <a:pt x="3457" y="2497"/>
                    <a:pt x="3296" y="2497"/>
                  </a:cubicBezTo>
                  <a:cubicBezTo>
                    <a:pt x="2930" y="2497"/>
                    <a:pt x="2656" y="2404"/>
                    <a:pt x="2382" y="2341"/>
                  </a:cubicBezTo>
                  <a:lnTo>
                    <a:pt x="2382" y="2341"/>
                  </a:lnTo>
                  <a:cubicBezTo>
                    <a:pt x="2109" y="2372"/>
                    <a:pt x="2473" y="2432"/>
                    <a:pt x="2260" y="2493"/>
                  </a:cubicBezTo>
                  <a:cubicBezTo>
                    <a:pt x="2093" y="2493"/>
                    <a:pt x="1911" y="2486"/>
                    <a:pt x="1744" y="2486"/>
                  </a:cubicBezTo>
                  <a:cubicBezTo>
                    <a:pt x="1577" y="2486"/>
                    <a:pt x="1425" y="2493"/>
                    <a:pt x="1318" y="2524"/>
                  </a:cubicBezTo>
                  <a:cubicBezTo>
                    <a:pt x="1257" y="2767"/>
                    <a:pt x="1622" y="2797"/>
                    <a:pt x="2017" y="2797"/>
                  </a:cubicBezTo>
                  <a:cubicBezTo>
                    <a:pt x="2301" y="2797"/>
                    <a:pt x="2652" y="2784"/>
                    <a:pt x="2981" y="2784"/>
                  </a:cubicBezTo>
                  <a:cubicBezTo>
                    <a:pt x="3145" y="2784"/>
                    <a:pt x="3304" y="2787"/>
                    <a:pt x="3446" y="2797"/>
                  </a:cubicBezTo>
                  <a:cubicBezTo>
                    <a:pt x="3233" y="2888"/>
                    <a:pt x="3203" y="2949"/>
                    <a:pt x="2899" y="2979"/>
                  </a:cubicBezTo>
                  <a:cubicBezTo>
                    <a:pt x="2848" y="2994"/>
                    <a:pt x="2811" y="3000"/>
                    <a:pt x="2782" y="3000"/>
                  </a:cubicBezTo>
                  <a:cubicBezTo>
                    <a:pt x="2694" y="3000"/>
                    <a:pt x="2694" y="2942"/>
                    <a:pt x="2625" y="2919"/>
                  </a:cubicBezTo>
                  <a:lnTo>
                    <a:pt x="2139" y="3040"/>
                  </a:lnTo>
                  <a:cubicBezTo>
                    <a:pt x="2139" y="3131"/>
                    <a:pt x="2291" y="3375"/>
                    <a:pt x="1653" y="3496"/>
                  </a:cubicBezTo>
                  <a:cubicBezTo>
                    <a:pt x="1501" y="3405"/>
                    <a:pt x="1379" y="3375"/>
                    <a:pt x="1227" y="3283"/>
                  </a:cubicBezTo>
                  <a:cubicBezTo>
                    <a:pt x="589" y="3375"/>
                    <a:pt x="133" y="3587"/>
                    <a:pt x="42" y="3739"/>
                  </a:cubicBezTo>
                  <a:cubicBezTo>
                    <a:pt x="0" y="3842"/>
                    <a:pt x="126" y="3917"/>
                    <a:pt x="457" y="3917"/>
                  </a:cubicBezTo>
                  <a:cubicBezTo>
                    <a:pt x="615" y="3917"/>
                    <a:pt x="820" y="3900"/>
                    <a:pt x="1075" y="3861"/>
                  </a:cubicBezTo>
                  <a:lnTo>
                    <a:pt x="1197" y="3587"/>
                  </a:lnTo>
                  <a:cubicBezTo>
                    <a:pt x="1713" y="3648"/>
                    <a:pt x="2291" y="3679"/>
                    <a:pt x="2838" y="3739"/>
                  </a:cubicBezTo>
                  <a:cubicBezTo>
                    <a:pt x="3081" y="3983"/>
                    <a:pt x="2109" y="4013"/>
                    <a:pt x="2139" y="4286"/>
                  </a:cubicBezTo>
                  <a:cubicBezTo>
                    <a:pt x="1957" y="4590"/>
                    <a:pt x="3294" y="4590"/>
                    <a:pt x="3902" y="4590"/>
                  </a:cubicBezTo>
                  <a:cubicBezTo>
                    <a:pt x="4267" y="4428"/>
                    <a:pt x="3969" y="4374"/>
                    <a:pt x="3596" y="4374"/>
                  </a:cubicBezTo>
                  <a:cubicBezTo>
                    <a:pt x="3409" y="4374"/>
                    <a:pt x="3203" y="4388"/>
                    <a:pt x="3051" y="4408"/>
                  </a:cubicBezTo>
                  <a:cubicBezTo>
                    <a:pt x="3324" y="4195"/>
                    <a:pt x="3598" y="4043"/>
                    <a:pt x="3902" y="3861"/>
                  </a:cubicBezTo>
                  <a:cubicBezTo>
                    <a:pt x="3950" y="3854"/>
                    <a:pt x="4007" y="3850"/>
                    <a:pt x="4066" y="3850"/>
                  </a:cubicBezTo>
                  <a:cubicBezTo>
                    <a:pt x="4272" y="3850"/>
                    <a:pt x="4510" y="3895"/>
                    <a:pt x="4510" y="4013"/>
                  </a:cubicBezTo>
                  <a:cubicBezTo>
                    <a:pt x="4734" y="4125"/>
                    <a:pt x="4544" y="4445"/>
                    <a:pt x="4873" y="4445"/>
                  </a:cubicBezTo>
                  <a:cubicBezTo>
                    <a:pt x="4900" y="4445"/>
                    <a:pt x="4931" y="4443"/>
                    <a:pt x="4966" y="4438"/>
                  </a:cubicBezTo>
                  <a:cubicBezTo>
                    <a:pt x="6334" y="4438"/>
                    <a:pt x="4996" y="3983"/>
                    <a:pt x="6182" y="3891"/>
                  </a:cubicBezTo>
                  <a:cubicBezTo>
                    <a:pt x="5817" y="3466"/>
                    <a:pt x="3902" y="3496"/>
                    <a:pt x="3203" y="3344"/>
                  </a:cubicBezTo>
                  <a:cubicBezTo>
                    <a:pt x="3020" y="3375"/>
                    <a:pt x="2868" y="3375"/>
                    <a:pt x="2686" y="3405"/>
                  </a:cubicBezTo>
                  <a:cubicBezTo>
                    <a:pt x="2412" y="3223"/>
                    <a:pt x="3507" y="3223"/>
                    <a:pt x="2716" y="3192"/>
                  </a:cubicBezTo>
                  <a:cubicBezTo>
                    <a:pt x="3112" y="3041"/>
                    <a:pt x="3590" y="2984"/>
                    <a:pt x="4077" y="2984"/>
                  </a:cubicBezTo>
                  <a:cubicBezTo>
                    <a:pt x="4375" y="2984"/>
                    <a:pt x="4677" y="3006"/>
                    <a:pt x="4966" y="3040"/>
                  </a:cubicBezTo>
                  <a:cubicBezTo>
                    <a:pt x="5726" y="3101"/>
                    <a:pt x="6425" y="3283"/>
                    <a:pt x="6941" y="3466"/>
                  </a:cubicBezTo>
                  <a:cubicBezTo>
                    <a:pt x="6972" y="3709"/>
                    <a:pt x="8036" y="3952"/>
                    <a:pt x="7185" y="4317"/>
                  </a:cubicBezTo>
                  <a:cubicBezTo>
                    <a:pt x="7528" y="4366"/>
                    <a:pt x="7752" y="4494"/>
                    <a:pt x="8145" y="4494"/>
                  </a:cubicBezTo>
                  <a:cubicBezTo>
                    <a:pt x="8239" y="4494"/>
                    <a:pt x="8343" y="4487"/>
                    <a:pt x="8461" y="4469"/>
                  </a:cubicBezTo>
                  <a:cubicBezTo>
                    <a:pt x="9251" y="4226"/>
                    <a:pt x="9859" y="4226"/>
                    <a:pt x="10437" y="4226"/>
                  </a:cubicBezTo>
                  <a:cubicBezTo>
                    <a:pt x="10660" y="4238"/>
                    <a:pt x="10889" y="4251"/>
                    <a:pt x="11128" y="4251"/>
                  </a:cubicBezTo>
                  <a:cubicBezTo>
                    <a:pt x="11476" y="4251"/>
                    <a:pt x="11847" y="4224"/>
                    <a:pt x="12261" y="4135"/>
                  </a:cubicBezTo>
                  <a:cubicBezTo>
                    <a:pt x="12048" y="4104"/>
                    <a:pt x="12321" y="3952"/>
                    <a:pt x="12352" y="3861"/>
                  </a:cubicBezTo>
                  <a:cubicBezTo>
                    <a:pt x="12375" y="3861"/>
                    <a:pt x="12398" y="3860"/>
                    <a:pt x="12420" y="3860"/>
                  </a:cubicBezTo>
                  <a:cubicBezTo>
                    <a:pt x="13996" y="3860"/>
                    <a:pt x="12617" y="4724"/>
                    <a:pt x="13601" y="4724"/>
                  </a:cubicBezTo>
                  <a:cubicBezTo>
                    <a:pt x="13810" y="4724"/>
                    <a:pt x="14127" y="4685"/>
                    <a:pt x="14601" y="4590"/>
                  </a:cubicBezTo>
                  <a:cubicBezTo>
                    <a:pt x="15057" y="4469"/>
                    <a:pt x="15331" y="4317"/>
                    <a:pt x="15148" y="4226"/>
                  </a:cubicBezTo>
                  <a:cubicBezTo>
                    <a:pt x="14886" y="4182"/>
                    <a:pt x="14624" y="4075"/>
                    <a:pt x="14294" y="4075"/>
                  </a:cubicBezTo>
                  <a:cubicBezTo>
                    <a:pt x="14165" y="4075"/>
                    <a:pt x="14025" y="4092"/>
                    <a:pt x="13872" y="4135"/>
                  </a:cubicBezTo>
                  <a:cubicBezTo>
                    <a:pt x="13872" y="4013"/>
                    <a:pt x="12960" y="4135"/>
                    <a:pt x="13477" y="3831"/>
                  </a:cubicBezTo>
                  <a:cubicBezTo>
                    <a:pt x="14723" y="3800"/>
                    <a:pt x="15300" y="3253"/>
                    <a:pt x="16303" y="3253"/>
                  </a:cubicBezTo>
                  <a:lnTo>
                    <a:pt x="16607" y="3040"/>
                  </a:lnTo>
                  <a:cubicBezTo>
                    <a:pt x="16963" y="2985"/>
                    <a:pt x="17764" y="2758"/>
                    <a:pt x="18341" y="2758"/>
                  </a:cubicBezTo>
                  <a:cubicBezTo>
                    <a:pt x="18404" y="2758"/>
                    <a:pt x="18465" y="2761"/>
                    <a:pt x="18522" y="2767"/>
                  </a:cubicBezTo>
                  <a:cubicBezTo>
                    <a:pt x="18573" y="2766"/>
                    <a:pt x="18620" y="2765"/>
                    <a:pt x="18664" y="2765"/>
                  </a:cubicBezTo>
                  <a:cubicBezTo>
                    <a:pt x="19997" y="2765"/>
                    <a:pt x="18430" y="3198"/>
                    <a:pt x="18401" y="3375"/>
                  </a:cubicBezTo>
                  <a:lnTo>
                    <a:pt x="19708" y="3375"/>
                  </a:lnTo>
                  <a:cubicBezTo>
                    <a:pt x="20061" y="3224"/>
                    <a:pt x="20393" y="3174"/>
                    <a:pt x="20710" y="3174"/>
                  </a:cubicBezTo>
                  <a:cubicBezTo>
                    <a:pt x="21332" y="3174"/>
                    <a:pt x="21899" y="3367"/>
                    <a:pt x="22469" y="3367"/>
                  </a:cubicBezTo>
                  <a:cubicBezTo>
                    <a:pt x="22780" y="3367"/>
                    <a:pt x="23093" y="3309"/>
                    <a:pt x="23416" y="3131"/>
                  </a:cubicBezTo>
                  <a:lnTo>
                    <a:pt x="23416" y="3131"/>
                  </a:lnTo>
                  <a:lnTo>
                    <a:pt x="23294" y="3283"/>
                  </a:lnTo>
                  <a:cubicBezTo>
                    <a:pt x="22689" y="3494"/>
                    <a:pt x="23336" y="3727"/>
                    <a:pt x="23836" y="3727"/>
                  </a:cubicBezTo>
                  <a:cubicBezTo>
                    <a:pt x="23914" y="3727"/>
                    <a:pt x="23989" y="3721"/>
                    <a:pt x="24054" y="3709"/>
                  </a:cubicBezTo>
                  <a:lnTo>
                    <a:pt x="24449" y="3557"/>
                  </a:lnTo>
                  <a:cubicBezTo>
                    <a:pt x="25057" y="3010"/>
                    <a:pt x="26942" y="3253"/>
                    <a:pt x="28218" y="3071"/>
                  </a:cubicBezTo>
                  <a:cubicBezTo>
                    <a:pt x="28462" y="3071"/>
                    <a:pt x="28583" y="3192"/>
                    <a:pt x="28370" y="3223"/>
                  </a:cubicBezTo>
                  <a:lnTo>
                    <a:pt x="29738" y="3466"/>
                  </a:lnTo>
                  <a:cubicBezTo>
                    <a:pt x="29873" y="3290"/>
                    <a:pt x="30032" y="3234"/>
                    <a:pt x="30215" y="3234"/>
                  </a:cubicBezTo>
                  <a:cubicBezTo>
                    <a:pt x="30541" y="3234"/>
                    <a:pt x="30943" y="3410"/>
                    <a:pt x="31423" y="3410"/>
                  </a:cubicBezTo>
                  <a:cubicBezTo>
                    <a:pt x="31469" y="3410"/>
                    <a:pt x="31515" y="3409"/>
                    <a:pt x="31562" y="3405"/>
                  </a:cubicBezTo>
                  <a:cubicBezTo>
                    <a:pt x="32109" y="3223"/>
                    <a:pt x="32322" y="3040"/>
                    <a:pt x="33112" y="2919"/>
                  </a:cubicBezTo>
                  <a:cubicBezTo>
                    <a:pt x="34997" y="3435"/>
                    <a:pt x="36212" y="3040"/>
                    <a:pt x="37884" y="3648"/>
                  </a:cubicBezTo>
                  <a:cubicBezTo>
                    <a:pt x="38188" y="3283"/>
                    <a:pt x="39313" y="3283"/>
                    <a:pt x="38492" y="2767"/>
                  </a:cubicBezTo>
                  <a:lnTo>
                    <a:pt x="38492" y="2767"/>
                  </a:lnTo>
                  <a:cubicBezTo>
                    <a:pt x="40286" y="3223"/>
                    <a:pt x="41836" y="3831"/>
                    <a:pt x="43599" y="4165"/>
                  </a:cubicBezTo>
                  <a:cubicBezTo>
                    <a:pt x="43720" y="4135"/>
                    <a:pt x="43872" y="4104"/>
                    <a:pt x="43963" y="4043"/>
                  </a:cubicBezTo>
                  <a:cubicBezTo>
                    <a:pt x="44537" y="3412"/>
                    <a:pt x="46357" y="2185"/>
                    <a:pt x="45025" y="1589"/>
                  </a:cubicBezTo>
                  <a:lnTo>
                    <a:pt x="45025" y="1589"/>
                  </a:lnTo>
                  <a:cubicBezTo>
                    <a:pt x="44961" y="1796"/>
                    <a:pt x="44747" y="1856"/>
                    <a:pt x="44237" y="1946"/>
                  </a:cubicBezTo>
                  <a:cubicBezTo>
                    <a:pt x="43781" y="1794"/>
                    <a:pt x="42687" y="1794"/>
                    <a:pt x="42900" y="1581"/>
                  </a:cubicBezTo>
                  <a:lnTo>
                    <a:pt x="43021" y="1581"/>
                  </a:lnTo>
                  <a:cubicBezTo>
                    <a:pt x="43021" y="1429"/>
                    <a:pt x="42474" y="1065"/>
                    <a:pt x="41866" y="1034"/>
                  </a:cubicBezTo>
                  <a:lnTo>
                    <a:pt x="41866" y="1034"/>
                  </a:lnTo>
                  <a:cubicBezTo>
                    <a:pt x="41714" y="1125"/>
                    <a:pt x="42170" y="1429"/>
                    <a:pt x="41623" y="1551"/>
                  </a:cubicBezTo>
                  <a:cubicBezTo>
                    <a:pt x="40893" y="1520"/>
                    <a:pt x="40012" y="1369"/>
                    <a:pt x="39495" y="1095"/>
                  </a:cubicBezTo>
                  <a:lnTo>
                    <a:pt x="38887" y="1399"/>
                  </a:lnTo>
                  <a:cubicBezTo>
                    <a:pt x="38158" y="1247"/>
                    <a:pt x="38006" y="1065"/>
                    <a:pt x="37520" y="913"/>
                  </a:cubicBezTo>
                  <a:lnTo>
                    <a:pt x="37884" y="791"/>
                  </a:lnTo>
                  <a:cubicBezTo>
                    <a:pt x="37611" y="639"/>
                    <a:pt x="37884" y="365"/>
                    <a:pt x="36972" y="274"/>
                  </a:cubicBezTo>
                  <a:cubicBezTo>
                    <a:pt x="36334" y="365"/>
                    <a:pt x="36212" y="365"/>
                    <a:pt x="35392" y="426"/>
                  </a:cubicBezTo>
                  <a:cubicBezTo>
                    <a:pt x="34419" y="1"/>
                    <a:pt x="32687" y="153"/>
                    <a:pt x="31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427625" y="3845325"/>
              <a:ext cx="797900" cy="199400"/>
            </a:xfrm>
            <a:custGeom>
              <a:avLst/>
              <a:gdLst/>
              <a:ahLst/>
              <a:cxnLst/>
              <a:rect l="l" t="t" r="r" b="b"/>
              <a:pathLst>
                <a:path w="31916" h="7976" extrusionOk="0">
                  <a:moveTo>
                    <a:pt x="31916" y="1"/>
                  </a:moveTo>
                  <a:lnTo>
                    <a:pt x="31916" y="1"/>
                  </a:lnTo>
                  <a:cubicBezTo>
                    <a:pt x="31642" y="122"/>
                    <a:pt x="31338" y="274"/>
                    <a:pt x="31034" y="426"/>
                  </a:cubicBezTo>
                  <a:cubicBezTo>
                    <a:pt x="30882" y="517"/>
                    <a:pt x="30730" y="609"/>
                    <a:pt x="30578" y="700"/>
                  </a:cubicBezTo>
                  <a:cubicBezTo>
                    <a:pt x="30426" y="761"/>
                    <a:pt x="30244" y="882"/>
                    <a:pt x="30092" y="943"/>
                  </a:cubicBezTo>
                  <a:cubicBezTo>
                    <a:pt x="30367" y="998"/>
                    <a:pt x="29522" y="1477"/>
                    <a:pt x="29810" y="1477"/>
                  </a:cubicBezTo>
                  <a:cubicBezTo>
                    <a:pt x="29840" y="1477"/>
                    <a:pt x="29883" y="1471"/>
                    <a:pt x="29940" y="1460"/>
                  </a:cubicBezTo>
                  <a:cubicBezTo>
                    <a:pt x="30062" y="1369"/>
                    <a:pt x="30123" y="1308"/>
                    <a:pt x="30244" y="1217"/>
                  </a:cubicBezTo>
                  <a:cubicBezTo>
                    <a:pt x="30518" y="1156"/>
                    <a:pt x="30822" y="1065"/>
                    <a:pt x="31065" y="943"/>
                  </a:cubicBezTo>
                  <a:lnTo>
                    <a:pt x="31065" y="943"/>
                  </a:lnTo>
                  <a:cubicBezTo>
                    <a:pt x="30822" y="1217"/>
                    <a:pt x="30275" y="1521"/>
                    <a:pt x="29788" y="1824"/>
                  </a:cubicBezTo>
                  <a:cubicBezTo>
                    <a:pt x="29302" y="2128"/>
                    <a:pt x="28785" y="2402"/>
                    <a:pt x="28694" y="2676"/>
                  </a:cubicBezTo>
                  <a:cubicBezTo>
                    <a:pt x="28268" y="2828"/>
                    <a:pt x="27964" y="2828"/>
                    <a:pt x="27691" y="2828"/>
                  </a:cubicBezTo>
                  <a:cubicBezTo>
                    <a:pt x="27417" y="2828"/>
                    <a:pt x="27205" y="2736"/>
                    <a:pt x="26931" y="2736"/>
                  </a:cubicBezTo>
                  <a:cubicBezTo>
                    <a:pt x="25685" y="3192"/>
                    <a:pt x="24135" y="3435"/>
                    <a:pt x="23132" y="3983"/>
                  </a:cubicBezTo>
                  <a:cubicBezTo>
                    <a:pt x="22660" y="4162"/>
                    <a:pt x="22321" y="4209"/>
                    <a:pt x="22054" y="4209"/>
                  </a:cubicBezTo>
                  <a:cubicBezTo>
                    <a:pt x="21959" y="4209"/>
                    <a:pt x="21874" y="4203"/>
                    <a:pt x="21794" y="4195"/>
                  </a:cubicBezTo>
                  <a:cubicBezTo>
                    <a:pt x="21490" y="4135"/>
                    <a:pt x="21338" y="4043"/>
                    <a:pt x="21125" y="3922"/>
                  </a:cubicBezTo>
                  <a:cubicBezTo>
                    <a:pt x="20852" y="4074"/>
                    <a:pt x="20426" y="4104"/>
                    <a:pt x="20062" y="4195"/>
                  </a:cubicBezTo>
                  <a:cubicBezTo>
                    <a:pt x="19666" y="4256"/>
                    <a:pt x="19362" y="4347"/>
                    <a:pt x="19271" y="4499"/>
                  </a:cubicBezTo>
                  <a:cubicBezTo>
                    <a:pt x="18694" y="4439"/>
                    <a:pt x="18299" y="4347"/>
                    <a:pt x="17995" y="4195"/>
                  </a:cubicBezTo>
                  <a:cubicBezTo>
                    <a:pt x="17691" y="4043"/>
                    <a:pt x="17478" y="3861"/>
                    <a:pt x="17204" y="3679"/>
                  </a:cubicBezTo>
                  <a:cubicBezTo>
                    <a:pt x="17072" y="3664"/>
                    <a:pt x="16960" y="3657"/>
                    <a:pt x="16865" y="3657"/>
                  </a:cubicBezTo>
                  <a:cubicBezTo>
                    <a:pt x="16369" y="3657"/>
                    <a:pt x="16290" y="3840"/>
                    <a:pt x="15806" y="4043"/>
                  </a:cubicBezTo>
                  <a:cubicBezTo>
                    <a:pt x="14955" y="4043"/>
                    <a:pt x="15046" y="3831"/>
                    <a:pt x="15077" y="3679"/>
                  </a:cubicBezTo>
                  <a:cubicBezTo>
                    <a:pt x="15104" y="3512"/>
                    <a:pt x="15158" y="3371"/>
                    <a:pt x="14425" y="3371"/>
                  </a:cubicBezTo>
                  <a:cubicBezTo>
                    <a:pt x="14356" y="3371"/>
                    <a:pt x="14279" y="3372"/>
                    <a:pt x="14195" y="3375"/>
                  </a:cubicBezTo>
                  <a:cubicBezTo>
                    <a:pt x="14163" y="3373"/>
                    <a:pt x="14129" y="3373"/>
                    <a:pt x="14095" y="3373"/>
                  </a:cubicBezTo>
                  <a:cubicBezTo>
                    <a:pt x="13407" y="3373"/>
                    <a:pt x="12523" y="3660"/>
                    <a:pt x="12523" y="3891"/>
                  </a:cubicBezTo>
                  <a:cubicBezTo>
                    <a:pt x="12159" y="3783"/>
                    <a:pt x="11740" y="3777"/>
                    <a:pt x="11334" y="3777"/>
                  </a:cubicBezTo>
                  <a:cubicBezTo>
                    <a:pt x="11283" y="3777"/>
                    <a:pt x="11232" y="3777"/>
                    <a:pt x="11182" y="3777"/>
                  </a:cubicBezTo>
                  <a:cubicBezTo>
                    <a:pt x="10730" y="3777"/>
                    <a:pt x="10305" y="3770"/>
                    <a:pt x="10001" y="3618"/>
                  </a:cubicBezTo>
                  <a:cubicBezTo>
                    <a:pt x="9657" y="3793"/>
                    <a:pt x="9295" y="3854"/>
                    <a:pt x="8919" y="3854"/>
                  </a:cubicBezTo>
                  <a:cubicBezTo>
                    <a:pt x="8079" y="3854"/>
                    <a:pt x="7170" y="3552"/>
                    <a:pt x="6251" y="3552"/>
                  </a:cubicBezTo>
                  <a:cubicBezTo>
                    <a:pt x="5941" y="3552"/>
                    <a:pt x="5630" y="3587"/>
                    <a:pt x="5320" y="3679"/>
                  </a:cubicBezTo>
                  <a:cubicBezTo>
                    <a:pt x="4847" y="3630"/>
                    <a:pt x="4400" y="3611"/>
                    <a:pt x="3967" y="3611"/>
                  </a:cubicBezTo>
                  <a:cubicBezTo>
                    <a:pt x="2785" y="3611"/>
                    <a:pt x="1702" y="3748"/>
                    <a:pt x="456" y="3770"/>
                  </a:cubicBezTo>
                  <a:cubicBezTo>
                    <a:pt x="0" y="4408"/>
                    <a:pt x="152" y="5107"/>
                    <a:pt x="1064" y="5776"/>
                  </a:cubicBezTo>
                  <a:cubicBezTo>
                    <a:pt x="2554" y="6657"/>
                    <a:pt x="4529" y="7417"/>
                    <a:pt x="6748" y="7873"/>
                  </a:cubicBezTo>
                  <a:cubicBezTo>
                    <a:pt x="7204" y="7752"/>
                    <a:pt x="7660" y="7660"/>
                    <a:pt x="8177" y="7569"/>
                  </a:cubicBezTo>
                  <a:cubicBezTo>
                    <a:pt x="8633" y="7721"/>
                    <a:pt x="9089" y="7843"/>
                    <a:pt x="9575" y="7964"/>
                  </a:cubicBezTo>
                  <a:cubicBezTo>
                    <a:pt x="9757" y="7972"/>
                    <a:pt x="9942" y="7976"/>
                    <a:pt x="10126" y="7976"/>
                  </a:cubicBezTo>
                  <a:cubicBezTo>
                    <a:pt x="10679" y="7976"/>
                    <a:pt x="11232" y="7942"/>
                    <a:pt x="11733" y="7873"/>
                  </a:cubicBezTo>
                  <a:cubicBezTo>
                    <a:pt x="12463" y="7752"/>
                    <a:pt x="13071" y="7600"/>
                    <a:pt x="13526" y="7387"/>
                  </a:cubicBezTo>
                  <a:cubicBezTo>
                    <a:pt x="13800" y="7448"/>
                    <a:pt x="13800" y="7539"/>
                    <a:pt x="14043" y="7569"/>
                  </a:cubicBezTo>
                  <a:cubicBezTo>
                    <a:pt x="14317" y="7508"/>
                    <a:pt x="14712" y="7448"/>
                    <a:pt x="15077" y="7448"/>
                  </a:cubicBezTo>
                  <a:cubicBezTo>
                    <a:pt x="15472" y="7417"/>
                    <a:pt x="15837" y="7387"/>
                    <a:pt x="16110" y="7235"/>
                  </a:cubicBezTo>
                  <a:cubicBezTo>
                    <a:pt x="16748" y="7356"/>
                    <a:pt x="16779" y="7569"/>
                    <a:pt x="17204" y="7752"/>
                  </a:cubicBezTo>
                  <a:cubicBezTo>
                    <a:pt x="18572" y="7417"/>
                    <a:pt x="20517" y="7721"/>
                    <a:pt x="21855" y="7083"/>
                  </a:cubicBezTo>
                  <a:cubicBezTo>
                    <a:pt x="21968" y="7149"/>
                    <a:pt x="22093" y="7177"/>
                    <a:pt x="22227" y="7177"/>
                  </a:cubicBezTo>
                  <a:cubicBezTo>
                    <a:pt x="22527" y="7177"/>
                    <a:pt x="22876" y="7038"/>
                    <a:pt x="23253" y="6870"/>
                  </a:cubicBezTo>
                  <a:cubicBezTo>
                    <a:pt x="23628" y="6706"/>
                    <a:pt x="24038" y="6506"/>
                    <a:pt x="24415" y="6506"/>
                  </a:cubicBezTo>
                  <a:cubicBezTo>
                    <a:pt x="24528" y="6506"/>
                    <a:pt x="24638" y="6524"/>
                    <a:pt x="24742" y="6566"/>
                  </a:cubicBezTo>
                  <a:cubicBezTo>
                    <a:pt x="26323" y="6353"/>
                    <a:pt x="27873" y="5442"/>
                    <a:pt x="28086" y="4894"/>
                  </a:cubicBezTo>
                  <a:lnTo>
                    <a:pt x="28086" y="4894"/>
                  </a:lnTo>
                  <a:cubicBezTo>
                    <a:pt x="28112" y="5000"/>
                    <a:pt x="27865" y="5380"/>
                    <a:pt x="28214" y="5380"/>
                  </a:cubicBezTo>
                  <a:cubicBezTo>
                    <a:pt x="28268" y="5380"/>
                    <a:pt x="28336" y="5371"/>
                    <a:pt x="28420" y="5350"/>
                  </a:cubicBezTo>
                  <a:cubicBezTo>
                    <a:pt x="28542" y="5290"/>
                    <a:pt x="28755" y="5138"/>
                    <a:pt x="28724" y="5107"/>
                  </a:cubicBezTo>
                  <a:cubicBezTo>
                    <a:pt x="28785" y="5046"/>
                    <a:pt x="29089" y="4986"/>
                    <a:pt x="29454" y="4834"/>
                  </a:cubicBezTo>
                  <a:cubicBezTo>
                    <a:pt x="29788" y="4682"/>
                    <a:pt x="30123" y="4499"/>
                    <a:pt x="30275" y="4347"/>
                  </a:cubicBezTo>
                  <a:cubicBezTo>
                    <a:pt x="30396" y="4195"/>
                    <a:pt x="30396" y="4104"/>
                    <a:pt x="30366" y="4104"/>
                  </a:cubicBezTo>
                  <a:cubicBezTo>
                    <a:pt x="30280" y="4119"/>
                    <a:pt x="30206" y="4127"/>
                    <a:pt x="30142" y="4127"/>
                  </a:cubicBezTo>
                  <a:cubicBezTo>
                    <a:pt x="29565" y="4127"/>
                    <a:pt x="29803" y="3539"/>
                    <a:pt x="30214" y="2828"/>
                  </a:cubicBezTo>
                  <a:cubicBezTo>
                    <a:pt x="30426" y="2402"/>
                    <a:pt x="30700" y="1946"/>
                    <a:pt x="30974" y="1521"/>
                  </a:cubicBezTo>
                  <a:cubicBezTo>
                    <a:pt x="31217" y="1095"/>
                    <a:pt x="31430" y="700"/>
                    <a:pt x="31582" y="396"/>
                  </a:cubicBezTo>
                  <a:cubicBezTo>
                    <a:pt x="31673" y="274"/>
                    <a:pt x="31794" y="122"/>
                    <a:pt x="31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5500050" y="3567200"/>
              <a:ext cx="1163625" cy="118125"/>
            </a:xfrm>
            <a:custGeom>
              <a:avLst/>
              <a:gdLst/>
              <a:ahLst/>
              <a:cxnLst/>
              <a:rect l="l" t="t" r="r" b="b"/>
              <a:pathLst>
                <a:path w="46545" h="4725" extrusionOk="0">
                  <a:moveTo>
                    <a:pt x="31469" y="1"/>
                  </a:moveTo>
                  <a:cubicBezTo>
                    <a:pt x="31165" y="138"/>
                    <a:pt x="30792" y="176"/>
                    <a:pt x="30390" y="176"/>
                  </a:cubicBezTo>
                  <a:cubicBezTo>
                    <a:pt x="29987" y="176"/>
                    <a:pt x="29554" y="138"/>
                    <a:pt x="29128" y="123"/>
                  </a:cubicBezTo>
                  <a:cubicBezTo>
                    <a:pt x="28847" y="91"/>
                    <a:pt x="28561" y="71"/>
                    <a:pt x="28292" y="71"/>
                  </a:cubicBezTo>
                  <a:cubicBezTo>
                    <a:pt x="27777" y="71"/>
                    <a:pt x="27321" y="146"/>
                    <a:pt x="27061" y="366"/>
                  </a:cubicBezTo>
                  <a:cubicBezTo>
                    <a:pt x="26902" y="358"/>
                    <a:pt x="26755" y="355"/>
                    <a:pt x="26618" y="355"/>
                  </a:cubicBezTo>
                  <a:cubicBezTo>
                    <a:pt x="25110" y="355"/>
                    <a:pt x="24881" y="791"/>
                    <a:pt x="23961" y="1126"/>
                  </a:cubicBezTo>
                  <a:cubicBezTo>
                    <a:pt x="22502" y="822"/>
                    <a:pt x="25845" y="518"/>
                    <a:pt x="25025" y="214"/>
                  </a:cubicBezTo>
                  <a:cubicBezTo>
                    <a:pt x="24951" y="213"/>
                    <a:pt x="24877" y="212"/>
                    <a:pt x="24803" y="212"/>
                  </a:cubicBezTo>
                  <a:cubicBezTo>
                    <a:pt x="22711" y="212"/>
                    <a:pt x="20513" y="615"/>
                    <a:pt x="18429" y="791"/>
                  </a:cubicBezTo>
                  <a:cubicBezTo>
                    <a:pt x="17882" y="1095"/>
                    <a:pt x="18885" y="1308"/>
                    <a:pt x="17730" y="1430"/>
                  </a:cubicBezTo>
                  <a:cubicBezTo>
                    <a:pt x="18071" y="1259"/>
                    <a:pt x="17721" y="1062"/>
                    <a:pt x="17326" y="1062"/>
                  </a:cubicBezTo>
                  <a:cubicBezTo>
                    <a:pt x="17299" y="1062"/>
                    <a:pt x="17271" y="1063"/>
                    <a:pt x="17243" y="1065"/>
                  </a:cubicBezTo>
                  <a:cubicBezTo>
                    <a:pt x="17699" y="1065"/>
                    <a:pt x="17243" y="1186"/>
                    <a:pt x="17213" y="1308"/>
                  </a:cubicBezTo>
                  <a:lnTo>
                    <a:pt x="17517" y="1308"/>
                  </a:lnTo>
                  <a:cubicBezTo>
                    <a:pt x="17821" y="1855"/>
                    <a:pt x="15997" y="1399"/>
                    <a:pt x="15298" y="1794"/>
                  </a:cubicBezTo>
                  <a:cubicBezTo>
                    <a:pt x="14964" y="1642"/>
                    <a:pt x="15693" y="1764"/>
                    <a:pt x="15724" y="1521"/>
                  </a:cubicBezTo>
                  <a:cubicBezTo>
                    <a:pt x="15693" y="1247"/>
                    <a:pt x="15298" y="943"/>
                    <a:pt x="14295" y="943"/>
                  </a:cubicBezTo>
                  <a:cubicBezTo>
                    <a:pt x="13292" y="1217"/>
                    <a:pt x="12471" y="1247"/>
                    <a:pt x="11559" y="1247"/>
                  </a:cubicBezTo>
                  <a:lnTo>
                    <a:pt x="10222" y="1247"/>
                  </a:lnTo>
                  <a:cubicBezTo>
                    <a:pt x="9766" y="1247"/>
                    <a:pt x="9280" y="1247"/>
                    <a:pt x="8733" y="1338"/>
                  </a:cubicBezTo>
                  <a:cubicBezTo>
                    <a:pt x="8854" y="1551"/>
                    <a:pt x="8246" y="1490"/>
                    <a:pt x="7851" y="1521"/>
                  </a:cubicBezTo>
                  <a:cubicBezTo>
                    <a:pt x="8337" y="1308"/>
                    <a:pt x="7395" y="1095"/>
                    <a:pt x="7000" y="1095"/>
                  </a:cubicBezTo>
                  <a:cubicBezTo>
                    <a:pt x="6453" y="1247"/>
                    <a:pt x="6423" y="1703"/>
                    <a:pt x="5541" y="1703"/>
                  </a:cubicBezTo>
                  <a:lnTo>
                    <a:pt x="6149" y="2098"/>
                  </a:lnTo>
                  <a:cubicBezTo>
                    <a:pt x="6169" y="2100"/>
                    <a:pt x="6192" y="2101"/>
                    <a:pt x="6219" y="2101"/>
                  </a:cubicBezTo>
                  <a:cubicBezTo>
                    <a:pt x="6602" y="2101"/>
                    <a:pt x="7646" y="1908"/>
                    <a:pt x="8186" y="1794"/>
                  </a:cubicBezTo>
                  <a:cubicBezTo>
                    <a:pt x="8277" y="1901"/>
                    <a:pt x="8489" y="1939"/>
                    <a:pt x="8755" y="1939"/>
                  </a:cubicBezTo>
                  <a:cubicBezTo>
                    <a:pt x="9021" y="1939"/>
                    <a:pt x="9341" y="1901"/>
                    <a:pt x="9644" y="1855"/>
                  </a:cubicBezTo>
                  <a:cubicBezTo>
                    <a:pt x="9901" y="1829"/>
                    <a:pt x="10141" y="1798"/>
                    <a:pt x="10326" y="1798"/>
                  </a:cubicBezTo>
                  <a:cubicBezTo>
                    <a:pt x="10580" y="1798"/>
                    <a:pt x="10731" y="1857"/>
                    <a:pt x="10678" y="2068"/>
                  </a:cubicBezTo>
                  <a:lnTo>
                    <a:pt x="10344" y="2007"/>
                  </a:lnTo>
                  <a:cubicBezTo>
                    <a:pt x="10224" y="1992"/>
                    <a:pt x="10110" y="1986"/>
                    <a:pt x="10001" y="1986"/>
                  </a:cubicBezTo>
                  <a:cubicBezTo>
                    <a:pt x="8975" y="1986"/>
                    <a:pt x="8373" y="2583"/>
                    <a:pt x="7274" y="2858"/>
                  </a:cubicBezTo>
                  <a:cubicBezTo>
                    <a:pt x="6271" y="2706"/>
                    <a:pt x="5936" y="2402"/>
                    <a:pt x="5237" y="2159"/>
                  </a:cubicBezTo>
                  <a:cubicBezTo>
                    <a:pt x="5130" y="2151"/>
                    <a:pt x="5034" y="2147"/>
                    <a:pt x="4946" y="2147"/>
                  </a:cubicBezTo>
                  <a:cubicBezTo>
                    <a:pt x="4385" y="2147"/>
                    <a:pt x="4176" y="2301"/>
                    <a:pt x="3809" y="2433"/>
                  </a:cubicBezTo>
                  <a:cubicBezTo>
                    <a:pt x="3594" y="2479"/>
                    <a:pt x="3412" y="2497"/>
                    <a:pt x="3249" y="2497"/>
                  </a:cubicBezTo>
                  <a:cubicBezTo>
                    <a:pt x="2880" y="2497"/>
                    <a:pt x="2614" y="2405"/>
                    <a:pt x="2319" y="2341"/>
                  </a:cubicBezTo>
                  <a:lnTo>
                    <a:pt x="2319" y="2341"/>
                  </a:lnTo>
                  <a:cubicBezTo>
                    <a:pt x="2046" y="2402"/>
                    <a:pt x="2441" y="2433"/>
                    <a:pt x="2198" y="2493"/>
                  </a:cubicBezTo>
                  <a:cubicBezTo>
                    <a:pt x="2064" y="2493"/>
                    <a:pt x="1925" y="2489"/>
                    <a:pt x="1791" y="2489"/>
                  </a:cubicBezTo>
                  <a:cubicBezTo>
                    <a:pt x="1591" y="2489"/>
                    <a:pt x="1401" y="2499"/>
                    <a:pt x="1255" y="2554"/>
                  </a:cubicBezTo>
                  <a:cubicBezTo>
                    <a:pt x="1225" y="2767"/>
                    <a:pt x="1559" y="2797"/>
                    <a:pt x="1985" y="2797"/>
                  </a:cubicBezTo>
                  <a:cubicBezTo>
                    <a:pt x="2268" y="2797"/>
                    <a:pt x="2606" y="2784"/>
                    <a:pt x="2926" y="2784"/>
                  </a:cubicBezTo>
                  <a:cubicBezTo>
                    <a:pt x="3086" y="2784"/>
                    <a:pt x="3241" y="2787"/>
                    <a:pt x="3383" y="2797"/>
                  </a:cubicBezTo>
                  <a:cubicBezTo>
                    <a:pt x="3201" y="2889"/>
                    <a:pt x="3170" y="2949"/>
                    <a:pt x="2866" y="3010"/>
                  </a:cubicBezTo>
                  <a:cubicBezTo>
                    <a:pt x="2832" y="3014"/>
                    <a:pt x="2804" y="3016"/>
                    <a:pt x="2779" y="3016"/>
                  </a:cubicBezTo>
                  <a:cubicBezTo>
                    <a:pt x="2630" y="3016"/>
                    <a:pt x="2649" y="2945"/>
                    <a:pt x="2623" y="2919"/>
                  </a:cubicBezTo>
                  <a:lnTo>
                    <a:pt x="2137" y="3041"/>
                  </a:lnTo>
                  <a:cubicBezTo>
                    <a:pt x="2137" y="3162"/>
                    <a:pt x="2289" y="3375"/>
                    <a:pt x="1650" y="3496"/>
                  </a:cubicBezTo>
                  <a:cubicBezTo>
                    <a:pt x="1498" y="3405"/>
                    <a:pt x="1377" y="3375"/>
                    <a:pt x="1225" y="3314"/>
                  </a:cubicBezTo>
                  <a:cubicBezTo>
                    <a:pt x="587" y="3375"/>
                    <a:pt x="131" y="3618"/>
                    <a:pt x="39" y="3770"/>
                  </a:cubicBezTo>
                  <a:cubicBezTo>
                    <a:pt x="1" y="3866"/>
                    <a:pt x="109" y="3926"/>
                    <a:pt x="393" y="3926"/>
                  </a:cubicBezTo>
                  <a:cubicBezTo>
                    <a:pt x="558" y="3926"/>
                    <a:pt x="783" y="3906"/>
                    <a:pt x="1073" y="3861"/>
                  </a:cubicBezTo>
                  <a:lnTo>
                    <a:pt x="1194" y="3618"/>
                  </a:lnTo>
                  <a:cubicBezTo>
                    <a:pt x="1711" y="3648"/>
                    <a:pt x="2289" y="3679"/>
                    <a:pt x="2805" y="3770"/>
                  </a:cubicBezTo>
                  <a:cubicBezTo>
                    <a:pt x="3079" y="3983"/>
                    <a:pt x="2106" y="4013"/>
                    <a:pt x="2137" y="4287"/>
                  </a:cubicBezTo>
                  <a:cubicBezTo>
                    <a:pt x="1954" y="4591"/>
                    <a:pt x="3261" y="4591"/>
                    <a:pt x="3869" y="4591"/>
                  </a:cubicBezTo>
                  <a:cubicBezTo>
                    <a:pt x="4288" y="4436"/>
                    <a:pt x="3907" y="4394"/>
                    <a:pt x="3492" y="4394"/>
                  </a:cubicBezTo>
                  <a:cubicBezTo>
                    <a:pt x="3335" y="4394"/>
                    <a:pt x="3174" y="4400"/>
                    <a:pt x="3049" y="4408"/>
                  </a:cubicBezTo>
                  <a:cubicBezTo>
                    <a:pt x="3322" y="4226"/>
                    <a:pt x="3565" y="4074"/>
                    <a:pt x="3869" y="3861"/>
                  </a:cubicBezTo>
                  <a:cubicBezTo>
                    <a:pt x="3924" y="3854"/>
                    <a:pt x="3985" y="3851"/>
                    <a:pt x="4046" y="3851"/>
                  </a:cubicBezTo>
                  <a:cubicBezTo>
                    <a:pt x="4258" y="3851"/>
                    <a:pt x="4477" y="3895"/>
                    <a:pt x="4477" y="4013"/>
                  </a:cubicBezTo>
                  <a:cubicBezTo>
                    <a:pt x="4723" y="4122"/>
                    <a:pt x="4527" y="4452"/>
                    <a:pt x="4815" y="4452"/>
                  </a:cubicBezTo>
                  <a:cubicBezTo>
                    <a:pt x="4848" y="4452"/>
                    <a:pt x="4887" y="4448"/>
                    <a:pt x="4933" y="4439"/>
                  </a:cubicBezTo>
                  <a:cubicBezTo>
                    <a:pt x="6301" y="4439"/>
                    <a:pt x="4994" y="3983"/>
                    <a:pt x="6149" y="3922"/>
                  </a:cubicBezTo>
                  <a:cubicBezTo>
                    <a:pt x="5815" y="3466"/>
                    <a:pt x="3869" y="3496"/>
                    <a:pt x="3201" y="3344"/>
                  </a:cubicBezTo>
                  <a:cubicBezTo>
                    <a:pt x="3018" y="3375"/>
                    <a:pt x="2866" y="3375"/>
                    <a:pt x="2653" y="3405"/>
                  </a:cubicBezTo>
                  <a:cubicBezTo>
                    <a:pt x="2410" y="3223"/>
                    <a:pt x="3505" y="3223"/>
                    <a:pt x="2714" y="3193"/>
                  </a:cubicBezTo>
                  <a:cubicBezTo>
                    <a:pt x="3110" y="3042"/>
                    <a:pt x="3576" y="2984"/>
                    <a:pt x="4054" y="2984"/>
                  </a:cubicBezTo>
                  <a:cubicBezTo>
                    <a:pt x="4347" y="2984"/>
                    <a:pt x="4645" y="3006"/>
                    <a:pt x="4933" y="3041"/>
                  </a:cubicBezTo>
                  <a:cubicBezTo>
                    <a:pt x="5693" y="3101"/>
                    <a:pt x="6423" y="3314"/>
                    <a:pt x="6909" y="3466"/>
                  </a:cubicBezTo>
                  <a:cubicBezTo>
                    <a:pt x="6970" y="3709"/>
                    <a:pt x="8034" y="3952"/>
                    <a:pt x="7182" y="4348"/>
                  </a:cubicBezTo>
                  <a:cubicBezTo>
                    <a:pt x="7524" y="4372"/>
                    <a:pt x="7729" y="4494"/>
                    <a:pt x="8111" y="4494"/>
                  </a:cubicBezTo>
                  <a:cubicBezTo>
                    <a:pt x="8205" y="4494"/>
                    <a:pt x="8309" y="4487"/>
                    <a:pt x="8429" y="4469"/>
                  </a:cubicBezTo>
                  <a:cubicBezTo>
                    <a:pt x="9249" y="4226"/>
                    <a:pt x="9857" y="4226"/>
                    <a:pt x="10404" y="4226"/>
                  </a:cubicBezTo>
                  <a:cubicBezTo>
                    <a:pt x="10640" y="4238"/>
                    <a:pt x="10876" y="4251"/>
                    <a:pt x="11118" y="4251"/>
                  </a:cubicBezTo>
                  <a:cubicBezTo>
                    <a:pt x="11469" y="4251"/>
                    <a:pt x="11832" y="4225"/>
                    <a:pt x="12228" y="4135"/>
                  </a:cubicBezTo>
                  <a:cubicBezTo>
                    <a:pt x="12046" y="4104"/>
                    <a:pt x="12319" y="3952"/>
                    <a:pt x="12350" y="3892"/>
                  </a:cubicBezTo>
                  <a:cubicBezTo>
                    <a:pt x="12396" y="3890"/>
                    <a:pt x="12439" y="3890"/>
                    <a:pt x="12480" y="3890"/>
                  </a:cubicBezTo>
                  <a:cubicBezTo>
                    <a:pt x="13931" y="3890"/>
                    <a:pt x="12621" y="4725"/>
                    <a:pt x="13595" y="4725"/>
                  </a:cubicBezTo>
                  <a:cubicBezTo>
                    <a:pt x="13806" y="4725"/>
                    <a:pt x="14124" y="4686"/>
                    <a:pt x="14599" y="4591"/>
                  </a:cubicBezTo>
                  <a:cubicBezTo>
                    <a:pt x="15055" y="4469"/>
                    <a:pt x="15328" y="4348"/>
                    <a:pt x="15116" y="4226"/>
                  </a:cubicBezTo>
                  <a:cubicBezTo>
                    <a:pt x="14875" y="4182"/>
                    <a:pt x="14619" y="4076"/>
                    <a:pt x="14291" y="4076"/>
                  </a:cubicBezTo>
                  <a:cubicBezTo>
                    <a:pt x="14163" y="4076"/>
                    <a:pt x="14023" y="4092"/>
                    <a:pt x="13869" y="4135"/>
                  </a:cubicBezTo>
                  <a:cubicBezTo>
                    <a:pt x="13869" y="4044"/>
                    <a:pt x="12958" y="4135"/>
                    <a:pt x="13444" y="3831"/>
                  </a:cubicBezTo>
                  <a:cubicBezTo>
                    <a:pt x="14721" y="3800"/>
                    <a:pt x="15268" y="3284"/>
                    <a:pt x="16301" y="3284"/>
                  </a:cubicBezTo>
                  <a:lnTo>
                    <a:pt x="16605" y="3041"/>
                  </a:lnTo>
                  <a:cubicBezTo>
                    <a:pt x="16964" y="3013"/>
                    <a:pt x="17776" y="2759"/>
                    <a:pt x="18355" y="2759"/>
                  </a:cubicBezTo>
                  <a:cubicBezTo>
                    <a:pt x="18413" y="2759"/>
                    <a:pt x="18468" y="2761"/>
                    <a:pt x="18520" y="2767"/>
                  </a:cubicBezTo>
                  <a:cubicBezTo>
                    <a:pt x="18571" y="2766"/>
                    <a:pt x="18618" y="2766"/>
                    <a:pt x="18662" y="2766"/>
                  </a:cubicBezTo>
                  <a:cubicBezTo>
                    <a:pt x="19995" y="2766"/>
                    <a:pt x="18428" y="3198"/>
                    <a:pt x="18398" y="3375"/>
                  </a:cubicBezTo>
                  <a:lnTo>
                    <a:pt x="19675" y="3375"/>
                  </a:lnTo>
                  <a:cubicBezTo>
                    <a:pt x="20035" y="3225"/>
                    <a:pt x="20370" y="3175"/>
                    <a:pt x="20690" y="3175"/>
                  </a:cubicBezTo>
                  <a:cubicBezTo>
                    <a:pt x="21336" y="3175"/>
                    <a:pt x="21917" y="3379"/>
                    <a:pt x="22502" y="3379"/>
                  </a:cubicBezTo>
                  <a:cubicBezTo>
                    <a:pt x="22802" y="3379"/>
                    <a:pt x="23103" y="3325"/>
                    <a:pt x="23414" y="3162"/>
                  </a:cubicBezTo>
                  <a:lnTo>
                    <a:pt x="23414" y="3162"/>
                  </a:lnTo>
                  <a:lnTo>
                    <a:pt x="23292" y="3314"/>
                  </a:lnTo>
                  <a:cubicBezTo>
                    <a:pt x="22662" y="3498"/>
                    <a:pt x="23325" y="3727"/>
                    <a:pt x="23831" y="3727"/>
                  </a:cubicBezTo>
                  <a:cubicBezTo>
                    <a:pt x="23910" y="3727"/>
                    <a:pt x="23986" y="3722"/>
                    <a:pt x="24052" y="3709"/>
                  </a:cubicBezTo>
                  <a:lnTo>
                    <a:pt x="24447" y="3588"/>
                  </a:lnTo>
                  <a:cubicBezTo>
                    <a:pt x="25055" y="3010"/>
                    <a:pt x="26940" y="3284"/>
                    <a:pt x="28186" y="3071"/>
                  </a:cubicBezTo>
                  <a:cubicBezTo>
                    <a:pt x="28459" y="3071"/>
                    <a:pt x="28581" y="3193"/>
                    <a:pt x="28338" y="3223"/>
                  </a:cubicBezTo>
                  <a:lnTo>
                    <a:pt x="29706" y="3466"/>
                  </a:lnTo>
                  <a:cubicBezTo>
                    <a:pt x="29850" y="3290"/>
                    <a:pt x="30016" y="3234"/>
                    <a:pt x="30203" y="3234"/>
                  </a:cubicBezTo>
                  <a:cubicBezTo>
                    <a:pt x="30535" y="3234"/>
                    <a:pt x="30932" y="3410"/>
                    <a:pt x="31396" y="3410"/>
                  </a:cubicBezTo>
                  <a:cubicBezTo>
                    <a:pt x="31440" y="3410"/>
                    <a:pt x="31484" y="3409"/>
                    <a:pt x="31529" y="3405"/>
                  </a:cubicBezTo>
                  <a:cubicBezTo>
                    <a:pt x="32107" y="3223"/>
                    <a:pt x="32289" y="3041"/>
                    <a:pt x="33110" y="2919"/>
                  </a:cubicBezTo>
                  <a:cubicBezTo>
                    <a:pt x="34995" y="3466"/>
                    <a:pt x="36210" y="3041"/>
                    <a:pt x="37882" y="3648"/>
                  </a:cubicBezTo>
                  <a:cubicBezTo>
                    <a:pt x="38186" y="3314"/>
                    <a:pt x="39280" y="3314"/>
                    <a:pt x="38490" y="2767"/>
                  </a:cubicBezTo>
                  <a:lnTo>
                    <a:pt x="38490" y="2767"/>
                  </a:lnTo>
                  <a:cubicBezTo>
                    <a:pt x="40283" y="3223"/>
                    <a:pt x="41834" y="3831"/>
                    <a:pt x="43596" y="4165"/>
                  </a:cubicBezTo>
                  <a:cubicBezTo>
                    <a:pt x="43688" y="4135"/>
                    <a:pt x="43840" y="4104"/>
                    <a:pt x="43961" y="4074"/>
                  </a:cubicBezTo>
                  <a:cubicBezTo>
                    <a:pt x="44539" y="3375"/>
                    <a:pt x="46545" y="2068"/>
                    <a:pt x="44721" y="1490"/>
                  </a:cubicBezTo>
                  <a:lnTo>
                    <a:pt x="44721" y="1490"/>
                  </a:lnTo>
                  <a:cubicBezTo>
                    <a:pt x="44752" y="1521"/>
                    <a:pt x="44843" y="1551"/>
                    <a:pt x="44995" y="1612"/>
                  </a:cubicBezTo>
                  <a:cubicBezTo>
                    <a:pt x="44904" y="1794"/>
                    <a:pt x="44721" y="1855"/>
                    <a:pt x="44174" y="1946"/>
                  </a:cubicBezTo>
                  <a:cubicBezTo>
                    <a:pt x="43718" y="1794"/>
                    <a:pt x="42624" y="1794"/>
                    <a:pt x="42867" y="1612"/>
                  </a:cubicBezTo>
                  <a:lnTo>
                    <a:pt x="42958" y="1612"/>
                  </a:lnTo>
                  <a:cubicBezTo>
                    <a:pt x="42958" y="1460"/>
                    <a:pt x="42441" y="1065"/>
                    <a:pt x="41834" y="1034"/>
                  </a:cubicBezTo>
                  <a:lnTo>
                    <a:pt x="41834" y="1034"/>
                  </a:lnTo>
                  <a:cubicBezTo>
                    <a:pt x="41682" y="1156"/>
                    <a:pt x="42138" y="1460"/>
                    <a:pt x="41560" y="1551"/>
                  </a:cubicBezTo>
                  <a:cubicBezTo>
                    <a:pt x="40830" y="1521"/>
                    <a:pt x="39979" y="1369"/>
                    <a:pt x="39432" y="1095"/>
                  </a:cubicBezTo>
                  <a:lnTo>
                    <a:pt x="38824" y="1399"/>
                  </a:lnTo>
                  <a:cubicBezTo>
                    <a:pt x="38095" y="1247"/>
                    <a:pt x="37943" y="1065"/>
                    <a:pt x="37457" y="913"/>
                  </a:cubicBezTo>
                  <a:lnTo>
                    <a:pt x="37852" y="791"/>
                  </a:lnTo>
                  <a:cubicBezTo>
                    <a:pt x="37578" y="639"/>
                    <a:pt x="37852" y="366"/>
                    <a:pt x="36940" y="275"/>
                  </a:cubicBezTo>
                  <a:cubicBezTo>
                    <a:pt x="36271" y="396"/>
                    <a:pt x="36180" y="396"/>
                    <a:pt x="35329" y="427"/>
                  </a:cubicBezTo>
                  <a:cubicBezTo>
                    <a:pt x="34387" y="1"/>
                    <a:pt x="32624" y="153"/>
                    <a:pt x="3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4295400" y="3526950"/>
              <a:ext cx="796375" cy="199400"/>
            </a:xfrm>
            <a:custGeom>
              <a:avLst/>
              <a:gdLst/>
              <a:ahLst/>
              <a:cxnLst/>
              <a:rect l="l" t="t" r="r" b="b"/>
              <a:pathLst>
                <a:path w="31855" h="7976" extrusionOk="0">
                  <a:moveTo>
                    <a:pt x="31855" y="0"/>
                  </a:moveTo>
                  <a:cubicBezTo>
                    <a:pt x="31612" y="122"/>
                    <a:pt x="31308" y="274"/>
                    <a:pt x="31004" y="426"/>
                  </a:cubicBezTo>
                  <a:cubicBezTo>
                    <a:pt x="30852" y="517"/>
                    <a:pt x="30700" y="608"/>
                    <a:pt x="30548" y="699"/>
                  </a:cubicBezTo>
                  <a:cubicBezTo>
                    <a:pt x="30396" y="760"/>
                    <a:pt x="30183" y="881"/>
                    <a:pt x="30031" y="973"/>
                  </a:cubicBezTo>
                  <a:cubicBezTo>
                    <a:pt x="30306" y="1000"/>
                    <a:pt x="29461" y="1476"/>
                    <a:pt x="29749" y="1476"/>
                  </a:cubicBezTo>
                  <a:cubicBezTo>
                    <a:pt x="29779" y="1476"/>
                    <a:pt x="29821" y="1471"/>
                    <a:pt x="29879" y="1459"/>
                  </a:cubicBezTo>
                  <a:cubicBezTo>
                    <a:pt x="30001" y="1368"/>
                    <a:pt x="30092" y="1307"/>
                    <a:pt x="30183" y="1216"/>
                  </a:cubicBezTo>
                  <a:cubicBezTo>
                    <a:pt x="30457" y="1155"/>
                    <a:pt x="30761" y="1064"/>
                    <a:pt x="31034" y="973"/>
                  </a:cubicBezTo>
                  <a:lnTo>
                    <a:pt x="31034" y="973"/>
                  </a:lnTo>
                  <a:cubicBezTo>
                    <a:pt x="30761" y="1216"/>
                    <a:pt x="30244" y="1520"/>
                    <a:pt x="29727" y="1824"/>
                  </a:cubicBezTo>
                  <a:cubicBezTo>
                    <a:pt x="29241" y="2128"/>
                    <a:pt x="28755" y="2401"/>
                    <a:pt x="28633" y="2675"/>
                  </a:cubicBezTo>
                  <a:cubicBezTo>
                    <a:pt x="28207" y="2827"/>
                    <a:pt x="27904" y="2827"/>
                    <a:pt x="27660" y="2827"/>
                  </a:cubicBezTo>
                  <a:cubicBezTo>
                    <a:pt x="27387" y="2827"/>
                    <a:pt x="27144" y="2736"/>
                    <a:pt x="26900" y="2736"/>
                  </a:cubicBezTo>
                  <a:cubicBezTo>
                    <a:pt x="25624" y="3192"/>
                    <a:pt x="24074" y="3435"/>
                    <a:pt x="23101" y="4012"/>
                  </a:cubicBezTo>
                  <a:cubicBezTo>
                    <a:pt x="22616" y="4167"/>
                    <a:pt x="22290" y="4209"/>
                    <a:pt x="22032" y="4209"/>
                  </a:cubicBezTo>
                  <a:cubicBezTo>
                    <a:pt x="21935" y="4209"/>
                    <a:pt x="21847" y="4203"/>
                    <a:pt x="21764" y="4195"/>
                  </a:cubicBezTo>
                  <a:cubicBezTo>
                    <a:pt x="21460" y="4164"/>
                    <a:pt x="21308" y="4043"/>
                    <a:pt x="21064" y="3921"/>
                  </a:cubicBezTo>
                  <a:cubicBezTo>
                    <a:pt x="20821" y="4073"/>
                    <a:pt x="20396" y="4134"/>
                    <a:pt x="20001" y="4195"/>
                  </a:cubicBezTo>
                  <a:cubicBezTo>
                    <a:pt x="19636" y="4255"/>
                    <a:pt x="19332" y="4347"/>
                    <a:pt x="19210" y="4499"/>
                  </a:cubicBezTo>
                  <a:cubicBezTo>
                    <a:pt x="18633" y="4468"/>
                    <a:pt x="18268" y="4347"/>
                    <a:pt x="17964" y="4195"/>
                  </a:cubicBezTo>
                  <a:cubicBezTo>
                    <a:pt x="17660" y="4043"/>
                    <a:pt x="17417" y="3860"/>
                    <a:pt x="17174" y="3708"/>
                  </a:cubicBezTo>
                  <a:cubicBezTo>
                    <a:pt x="17004" y="3684"/>
                    <a:pt x="16867" y="3673"/>
                    <a:pt x="16754" y="3673"/>
                  </a:cubicBezTo>
                  <a:cubicBezTo>
                    <a:pt x="16300" y="3673"/>
                    <a:pt x="16207" y="3848"/>
                    <a:pt x="15745" y="4043"/>
                  </a:cubicBezTo>
                  <a:cubicBezTo>
                    <a:pt x="14925" y="4043"/>
                    <a:pt x="14985" y="3860"/>
                    <a:pt x="15046" y="3708"/>
                  </a:cubicBezTo>
                  <a:cubicBezTo>
                    <a:pt x="15073" y="3517"/>
                    <a:pt x="15101" y="3400"/>
                    <a:pt x="14424" y="3400"/>
                  </a:cubicBezTo>
                  <a:cubicBezTo>
                    <a:pt x="14347" y="3400"/>
                    <a:pt x="14261" y="3401"/>
                    <a:pt x="14165" y="3404"/>
                  </a:cubicBezTo>
                  <a:cubicBezTo>
                    <a:pt x="14101" y="3399"/>
                    <a:pt x="14035" y="3396"/>
                    <a:pt x="13968" y="3396"/>
                  </a:cubicBezTo>
                  <a:cubicBezTo>
                    <a:pt x="13277" y="3396"/>
                    <a:pt x="12493" y="3669"/>
                    <a:pt x="12493" y="3891"/>
                  </a:cubicBezTo>
                  <a:cubicBezTo>
                    <a:pt x="12115" y="3783"/>
                    <a:pt x="11688" y="3777"/>
                    <a:pt x="11278" y="3777"/>
                  </a:cubicBezTo>
                  <a:cubicBezTo>
                    <a:pt x="11227" y="3777"/>
                    <a:pt x="11176" y="3777"/>
                    <a:pt x="11125" y="3777"/>
                  </a:cubicBezTo>
                  <a:cubicBezTo>
                    <a:pt x="10669" y="3777"/>
                    <a:pt x="10244" y="3769"/>
                    <a:pt x="9940" y="3617"/>
                  </a:cubicBezTo>
                  <a:cubicBezTo>
                    <a:pt x="9595" y="3793"/>
                    <a:pt x="9231" y="3854"/>
                    <a:pt x="8853" y="3854"/>
                  </a:cubicBezTo>
                  <a:cubicBezTo>
                    <a:pt x="8030" y="3854"/>
                    <a:pt x="7141" y="3567"/>
                    <a:pt x="6241" y="3567"/>
                  </a:cubicBezTo>
                  <a:cubicBezTo>
                    <a:pt x="5914" y="3567"/>
                    <a:pt x="5586" y="3605"/>
                    <a:pt x="5259" y="3708"/>
                  </a:cubicBezTo>
                  <a:cubicBezTo>
                    <a:pt x="4741" y="3645"/>
                    <a:pt x="4253" y="3622"/>
                    <a:pt x="3777" y="3622"/>
                  </a:cubicBezTo>
                  <a:cubicBezTo>
                    <a:pt x="2661" y="3622"/>
                    <a:pt x="1610" y="3748"/>
                    <a:pt x="395" y="3769"/>
                  </a:cubicBezTo>
                  <a:cubicBezTo>
                    <a:pt x="0" y="4438"/>
                    <a:pt x="152" y="5106"/>
                    <a:pt x="1003" y="5806"/>
                  </a:cubicBezTo>
                  <a:cubicBezTo>
                    <a:pt x="2493" y="6657"/>
                    <a:pt x="4468" y="7417"/>
                    <a:pt x="6718" y="7872"/>
                  </a:cubicBezTo>
                  <a:cubicBezTo>
                    <a:pt x="7174" y="7781"/>
                    <a:pt x="7630" y="7660"/>
                    <a:pt x="8116" y="7569"/>
                  </a:cubicBezTo>
                  <a:cubicBezTo>
                    <a:pt x="8572" y="7720"/>
                    <a:pt x="9028" y="7842"/>
                    <a:pt x="9514" y="7964"/>
                  </a:cubicBezTo>
                  <a:cubicBezTo>
                    <a:pt x="9696" y="7971"/>
                    <a:pt x="9881" y="7975"/>
                    <a:pt x="10065" y="7975"/>
                  </a:cubicBezTo>
                  <a:cubicBezTo>
                    <a:pt x="10620" y="7975"/>
                    <a:pt x="11178" y="7941"/>
                    <a:pt x="11703" y="7872"/>
                  </a:cubicBezTo>
                  <a:cubicBezTo>
                    <a:pt x="12402" y="7781"/>
                    <a:pt x="13010" y="7629"/>
                    <a:pt x="13466" y="7386"/>
                  </a:cubicBezTo>
                  <a:cubicBezTo>
                    <a:pt x="13739" y="7477"/>
                    <a:pt x="13739" y="7538"/>
                    <a:pt x="14013" y="7569"/>
                  </a:cubicBezTo>
                  <a:cubicBezTo>
                    <a:pt x="14286" y="7508"/>
                    <a:pt x="14651" y="7477"/>
                    <a:pt x="15046" y="7477"/>
                  </a:cubicBezTo>
                  <a:cubicBezTo>
                    <a:pt x="15411" y="7417"/>
                    <a:pt x="15806" y="7386"/>
                    <a:pt x="16049" y="7234"/>
                  </a:cubicBezTo>
                  <a:cubicBezTo>
                    <a:pt x="16718" y="7356"/>
                    <a:pt x="16748" y="7569"/>
                    <a:pt x="17174" y="7751"/>
                  </a:cubicBezTo>
                  <a:cubicBezTo>
                    <a:pt x="18542" y="7417"/>
                    <a:pt x="20457" y="7720"/>
                    <a:pt x="21794" y="7082"/>
                  </a:cubicBezTo>
                  <a:cubicBezTo>
                    <a:pt x="21918" y="7149"/>
                    <a:pt x="22052" y="7177"/>
                    <a:pt x="22193" y="7177"/>
                  </a:cubicBezTo>
                  <a:cubicBezTo>
                    <a:pt x="22499" y="7177"/>
                    <a:pt x="22838" y="7046"/>
                    <a:pt x="23192" y="6900"/>
                  </a:cubicBezTo>
                  <a:cubicBezTo>
                    <a:pt x="23578" y="6718"/>
                    <a:pt x="23965" y="6519"/>
                    <a:pt x="24325" y="6519"/>
                  </a:cubicBezTo>
                  <a:cubicBezTo>
                    <a:pt x="24447" y="6519"/>
                    <a:pt x="24566" y="6542"/>
                    <a:pt x="24682" y="6596"/>
                  </a:cubicBezTo>
                  <a:cubicBezTo>
                    <a:pt x="26293" y="6353"/>
                    <a:pt x="27843" y="5441"/>
                    <a:pt x="28025" y="4924"/>
                  </a:cubicBezTo>
                  <a:lnTo>
                    <a:pt x="28025" y="4924"/>
                  </a:lnTo>
                  <a:cubicBezTo>
                    <a:pt x="28052" y="5004"/>
                    <a:pt x="27800" y="5408"/>
                    <a:pt x="28161" y="5408"/>
                  </a:cubicBezTo>
                  <a:cubicBezTo>
                    <a:pt x="28213" y="5408"/>
                    <a:pt x="28279" y="5399"/>
                    <a:pt x="28359" y="5380"/>
                  </a:cubicBezTo>
                  <a:cubicBezTo>
                    <a:pt x="28481" y="5289"/>
                    <a:pt x="28724" y="5137"/>
                    <a:pt x="28663" y="5106"/>
                  </a:cubicBezTo>
                  <a:cubicBezTo>
                    <a:pt x="28755" y="5076"/>
                    <a:pt x="29059" y="4985"/>
                    <a:pt x="29393" y="4833"/>
                  </a:cubicBezTo>
                  <a:cubicBezTo>
                    <a:pt x="29727" y="4681"/>
                    <a:pt x="30092" y="4499"/>
                    <a:pt x="30244" y="4347"/>
                  </a:cubicBezTo>
                  <a:cubicBezTo>
                    <a:pt x="30335" y="4195"/>
                    <a:pt x="30335" y="4103"/>
                    <a:pt x="30305" y="4103"/>
                  </a:cubicBezTo>
                  <a:cubicBezTo>
                    <a:pt x="30223" y="4119"/>
                    <a:pt x="30151" y="4126"/>
                    <a:pt x="30088" y="4126"/>
                  </a:cubicBezTo>
                  <a:cubicBezTo>
                    <a:pt x="29529" y="4126"/>
                    <a:pt x="29743" y="3538"/>
                    <a:pt x="30153" y="2827"/>
                  </a:cubicBezTo>
                  <a:cubicBezTo>
                    <a:pt x="30396" y="2401"/>
                    <a:pt x="30639" y="1945"/>
                    <a:pt x="30913" y="1520"/>
                  </a:cubicBezTo>
                  <a:cubicBezTo>
                    <a:pt x="31186" y="1125"/>
                    <a:pt x="31369" y="699"/>
                    <a:pt x="31521" y="395"/>
                  </a:cubicBezTo>
                  <a:cubicBezTo>
                    <a:pt x="31642" y="274"/>
                    <a:pt x="31764" y="122"/>
                    <a:pt x="31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-5374200" y="4152325"/>
              <a:ext cx="889600" cy="155050"/>
            </a:xfrm>
            <a:custGeom>
              <a:avLst/>
              <a:gdLst/>
              <a:ahLst/>
              <a:cxnLst/>
              <a:rect l="l" t="t" r="r" b="b"/>
              <a:pathLst>
                <a:path w="35584" h="6202" extrusionOk="0">
                  <a:moveTo>
                    <a:pt x="5857" y="1"/>
                  </a:moveTo>
                  <a:cubicBezTo>
                    <a:pt x="5502" y="82"/>
                    <a:pt x="5368" y="409"/>
                    <a:pt x="4904" y="409"/>
                  </a:cubicBezTo>
                  <a:cubicBezTo>
                    <a:pt x="4851" y="409"/>
                    <a:pt x="4794" y="405"/>
                    <a:pt x="4732" y="396"/>
                  </a:cubicBezTo>
                  <a:lnTo>
                    <a:pt x="4732" y="396"/>
                  </a:lnTo>
                  <a:lnTo>
                    <a:pt x="5097" y="882"/>
                  </a:lnTo>
                  <a:cubicBezTo>
                    <a:pt x="5178" y="902"/>
                    <a:pt x="5330" y="909"/>
                    <a:pt x="5513" y="909"/>
                  </a:cubicBezTo>
                  <a:cubicBezTo>
                    <a:pt x="5880" y="909"/>
                    <a:pt x="6373" y="882"/>
                    <a:pt x="6677" y="882"/>
                  </a:cubicBezTo>
                  <a:cubicBezTo>
                    <a:pt x="6860" y="1399"/>
                    <a:pt x="8805" y="943"/>
                    <a:pt x="8532" y="1551"/>
                  </a:cubicBezTo>
                  <a:lnTo>
                    <a:pt x="8258" y="1460"/>
                  </a:lnTo>
                  <a:cubicBezTo>
                    <a:pt x="8031" y="1364"/>
                    <a:pt x="7825" y="1327"/>
                    <a:pt x="7630" y="1327"/>
                  </a:cubicBezTo>
                  <a:cubicBezTo>
                    <a:pt x="7016" y="1327"/>
                    <a:pt x="6511" y="1694"/>
                    <a:pt x="5796" y="1764"/>
                  </a:cubicBezTo>
                  <a:cubicBezTo>
                    <a:pt x="5066" y="1460"/>
                    <a:pt x="4884" y="1095"/>
                    <a:pt x="4428" y="760"/>
                  </a:cubicBezTo>
                  <a:cubicBezTo>
                    <a:pt x="4207" y="679"/>
                    <a:pt x="4043" y="651"/>
                    <a:pt x="3907" y="651"/>
                  </a:cubicBezTo>
                  <a:cubicBezTo>
                    <a:pt x="3688" y="651"/>
                    <a:pt x="3540" y="723"/>
                    <a:pt x="3334" y="760"/>
                  </a:cubicBezTo>
                  <a:cubicBezTo>
                    <a:pt x="3302" y="762"/>
                    <a:pt x="3272" y="763"/>
                    <a:pt x="3242" y="763"/>
                  </a:cubicBezTo>
                  <a:cubicBezTo>
                    <a:pt x="2762" y="763"/>
                    <a:pt x="2558" y="539"/>
                    <a:pt x="2300" y="396"/>
                  </a:cubicBezTo>
                  <a:cubicBezTo>
                    <a:pt x="2118" y="396"/>
                    <a:pt x="2361" y="487"/>
                    <a:pt x="2179" y="487"/>
                  </a:cubicBezTo>
                  <a:cubicBezTo>
                    <a:pt x="1966" y="426"/>
                    <a:pt x="1693" y="274"/>
                    <a:pt x="1541" y="274"/>
                  </a:cubicBezTo>
                  <a:cubicBezTo>
                    <a:pt x="1389" y="639"/>
                    <a:pt x="2361" y="791"/>
                    <a:pt x="2939" y="1034"/>
                  </a:cubicBezTo>
                  <a:cubicBezTo>
                    <a:pt x="2823" y="1057"/>
                    <a:pt x="2760" y="1115"/>
                    <a:pt x="2644" y="1115"/>
                  </a:cubicBezTo>
                  <a:cubicBezTo>
                    <a:pt x="2607" y="1115"/>
                    <a:pt x="2564" y="1109"/>
                    <a:pt x="2513" y="1095"/>
                  </a:cubicBezTo>
                  <a:cubicBezTo>
                    <a:pt x="2331" y="1095"/>
                    <a:pt x="2361" y="1034"/>
                    <a:pt x="2361" y="1004"/>
                  </a:cubicBezTo>
                  <a:lnTo>
                    <a:pt x="1996" y="1004"/>
                  </a:lnTo>
                  <a:cubicBezTo>
                    <a:pt x="1968" y="1090"/>
                    <a:pt x="1993" y="1310"/>
                    <a:pt x="1615" y="1310"/>
                  </a:cubicBezTo>
                  <a:cubicBezTo>
                    <a:pt x="1592" y="1310"/>
                    <a:pt x="1567" y="1309"/>
                    <a:pt x="1541" y="1308"/>
                  </a:cubicBezTo>
                  <a:lnTo>
                    <a:pt x="1267" y="1034"/>
                  </a:lnTo>
                  <a:cubicBezTo>
                    <a:pt x="1094" y="989"/>
                    <a:pt x="934" y="970"/>
                    <a:pt x="796" y="970"/>
                  </a:cubicBezTo>
                  <a:cubicBezTo>
                    <a:pt x="183" y="970"/>
                    <a:pt x="1" y="1347"/>
                    <a:pt x="993" y="1520"/>
                  </a:cubicBezTo>
                  <a:lnTo>
                    <a:pt x="1145" y="1308"/>
                  </a:lnTo>
                  <a:lnTo>
                    <a:pt x="2300" y="1824"/>
                  </a:lnTo>
                  <a:cubicBezTo>
                    <a:pt x="2452" y="2098"/>
                    <a:pt x="1723" y="1946"/>
                    <a:pt x="1662" y="2159"/>
                  </a:cubicBezTo>
                  <a:cubicBezTo>
                    <a:pt x="1419" y="2432"/>
                    <a:pt x="2422" y="2736"/>
                    <a:pt x="2878" y="2888"/>
                  </a:cubicBezTo>
                  <a:cubicBezTo>
                    <a:pt x="3364" y="2767"/>
                    <a:pt x="2604" y="2615"/>
                    <a:pt x="2300" y="2523"/>
                  </a:cubicBezTo>
                  <a:lnTo>
                    <a:pt x="3030" y="2159"/>
                  </a:lnTo>
                  <a:cubicBezTo>
                    <a:pt x="3212" y="2159"/>
                    <a:pt x="3486" y="2280"/>
                    <a:pt x="3425" y="2432"/>
                  </a:cubicBezTo>
                  <a:cubicBezTo>
                    <a:pt x="3638" y="2584"/>
                    <a:pt x="3334" y="2888"/>
                    <a:pt x="3699" y="2919"/>
                  </a:cubicBezTo>
                  <a:cubicBezTo>
                    <a:pt x="3865" y="2958"/>
                    <a:pt x="3981" y="2974"/>
                    <a:pt x="4062" y="2974"/>
                  </a:cubicBezTo>
                  <a:cubicBezTo>
                    <a:pt x="4462" y="2974"/>
                    <a:pt x="4017" y="2580"/>
                    <a:pt x="4591" y="2580"/>
                  </a:cubicBezTo>
                  <a:cubicBezTo>
                    <a:pt x="4625" y="2580"/>
                    <a:pt x="4661" y="2581"/>
                    <a:pt x="4702" y="2584"/>
                  </a:cubicBezTo>
                  <a:cubicBezTo>
                    <a:pt x="4489" y="2128"/>
                    <a:pt x="3060" y="1794"/>
                    <a:pt x="2635" y="1520"/>
                  </a:cubicBezTo>
                  <a:lnTo>
                    <a:pt x="2270" y="1490"/>
                  </a:lnTo>
                  <a:cubicBezTo>
                    <a:pt x="2215" y="1402"/>
                    <a:pt x="2284" y="1381"/>
                    <a:pt x="2367" y="1381"/>
                  </a:cubicBezTo>
                  <a:cubicBezTo>
                    <a:pt x="2436" y="1381"/>
                    <a:pt x="2514" y="1395"/>
                    <a:pt x="2538" y="1395"/>
                  </a:cubicBezTo>
                  <a:cubicBezTo>
                    <a:pt x="2564" y="1395"/>
                    <a:pt x="2523" y="1378"/>
                    <a:pt x="2331" y="1308"/>
                  </a:cubicBezTo>
                  <a:cubicBezTo>
                    <a:pt x="2409" y="1298"/>
                    <a:pt x="2488" y="1294"/>
                    <a:pt x="2569" y="1294"/>
                  </a:cubicBezTo>
                  <a:cubicBezTo>
                    <a:pt x="3562" y="1294"/>
                    <a:pt x="4752" y="1945"/>
                    <a:pt x="5370" y="2311"/>
                  </a:cubicBezTo>
                  <a:cubicBezTo>
                    <a:pt x="5340" y="2584"/>
                    <a:pt x="6100" y="2979"/>
                    <a:pt x="5462" y="3222"/>
                  </a:cubicBezTo>
                  <a:cubicBezTo>
                    <a:pt x="5796" y="3314"/>
                    <a:pt x="5918" y="3557"/>
                    <a:pt x="6373" y="3557"/>
                  </a:cubicBezTo>
                  <a:cubicBezTo>
                    <a:pt x="6610" y="3501"/>
                    <a:pt x="6818" y="3478"/>
                    <a:pt x="7008" y="3478"/>
                  </a:cubicBezTo>
                  <a:cubicBezTo>
                    <a:pt x="7843" y="3478"/>
                    <a:pt x="8320" y="3922"/>
                    <a:pt x="9261" y="3922"/>
                  </a:cubicBezTo>
                  <a:cubicBezTo>
                    <a:pt x="9109" y="3830"/>
                    <a:pt x="9322" y="3770"/>
                    <a:pt x="9413" y="3678"/>
                  </a:cubicBezTo>
                  <a:lnTo>
                    <a:pt x="9413" y="3678"/>
                  </a:lnTo>
                  <a:cubicBezTo>
                    <a:pt x="10933" y="4074"/>
                    <a:pt x="8744" y="4833"/>
                    <a:pt x="10933" y="4833"/>
                  </a:cubicBezTo>
                  <a:cubicBezTo>
                    <a:pt x="11298" y="4833"/>
                    <a:pt x="11480" y="4712"/>
                    <a:pt x="11419" y="4560"/>
                  </a:cubicBezTo>
                  <a:cubicBezTo>
                    <a:pt x="11163" y="4446"/>
                    <a:pt x="10961" y="4253"/>
                    <a:pt x="10563" y="4253"/>
                  </a:cubicBezTo>
                  <a:cubicBezTo>
                    <a:pt x="10536" y="4253"/>
                    <a:pt x="10507" y="4254"/>
                    <a:pt x="10477" y="4256"/>
                  </a:cubicBezTo>
                  <a:cubicBezTo>
                    <a:pt x="10507" y="4134"/>
                    <a:pt x="9778" y="4074"/>
                    <a:pt x="10234" y="3861"/>
                  </a:cubicBezTo>
                  <a:lnTo>
                    <a:pt x="10234" y="3861"/>
                  </a:lnTo>
                  <a:cubicBezTo>
                    <a:pt x="10445" y="3908"/>
                    <a:pt x="10634" y="3926"/>
                    <a:pt x="10810" y="3926"/>
                  </a:cubicBezTo>
                  <a:cubicBezTo>
                    <a:pt x="11265" y="3926"/>
                    <a:pt x="11630" y="3811"/>
                    <a:pt x="12040" y="3811"/>
                  </a:cubicBezTo>
                  <a:cubicBezTo>
                    <a:pt x="12180" y="3811"/>
                    <a:pt x="12326" y="3825"/>
                    <a:pt x="12483" y="3861"/>
                  </a:cubicBezTo>
                  <a:lnTo>
                    <a:pt x="12757" y="3709"/>
                  </a:lnTo>
                  <a:cubicBezTo>
                    <a:pt x="12833" y="3724"/>
                    <a:pt x="12937" y="3728"/>
                    <a:pt x="13057" y="3728"/>
                  </a:cubicBezTo>
                  <a:cubicBezTo>
                    <a:pt x="13176" y="3728"/>
                    <a:pt x="13311" y="3724"/>
                    <a:pt x="13448" y="3724"/>
                  </a:cubicBezTo>
                  <a:cubicBezTo>
                    <a:pt x="13722" y="3724"/>
                    <a:pt x="14003" y="3739"/>
                    <a:pt x="14185" y="3830"/>
                  </a:cubicBezTo>
                  <a:cubicBezTo>
                    <a:pt x="15371" y="4104"/>
                    <a:pt x="14033" y="4226"/>
                    <a:pt x="14003" y="4438"/>
                  </a:cubicBezTo>
                  <a:lnTo>
                    <a:pt x="14975" y="4681"/>
                  </a:lnTo>
                  <a:cubicBezTo>
                    <a:pt x="15124" y="4644"/>
                    <a:pt x="15263" y="4629"/>
                    <a:pt x="15395" y="4629"/>
                  </a:cubicBezTo>
                  <a:cubicBezTo>
                    <a:pt x="16159" y="4629"/>
                    <a:pt x="16683" y="5157"/>
                    <a:pt x="17330" y="5157"/>
                  </a:cubicBezTo>
                  <a:cubicBezTo>
                    <a:pt x="17489" y="5157"/>
                    <a:pt x="17654" y="5125"/>
                    <a:pt x="17833" y="5046"/>
                  </a:cubicBezTo>
                  <a:lnTo>
                    <a:pt x="17833" y="5046"/>
                  </a:lnTo>
                  <a:lnTo>
                    <a:pt x="17711" y="5168"/>
                  </a:lnTo>
                  <a:cubicBezTo>
                    <a:pt x="17164" y="5289"/>
                    <a:pt x="17833" y="5654"/>
                    <a:pt x="18258" y="5715"/>
                  </a:cubicBezTo>
                  <a:lnTo>
                    <a:pt x="18593" y="5624"/>
                  </a:lnTo>
                  <a:cubicBezTo>
                    <a:pt x="18779" y="5458"/>
                    <a:pt x="19068" y="5405"/>
                    <a:pt x="19407" y="5405"/>
                  </a:cubicBezTo>
                  <a:cubicBezTo>
                    <a:pt x="20003" y="5405"/>
                    <a:pt x="20756" y="5568"/>
                    <a:pt x="21384" y="5568"/>
                  </a:cubicBezTo>
                  <a:cubicBezTo>
                    <a:pt x="21448" y="5568"/>
                    <a:pt x="21510" y="5567"/>
                    <a:pt x="21571" y="5563"/>
                  </a:cubicBezTo>
                  <a:cubicBezTo>
                    <a:pt x="21784" y="5593"/>
                    <a:pt x="21875" y="5715"/>
                    <a:pt x="21662" y="5715"/>
                  </a:cubicBezTo>
                  <a:lnTo>
                    <a:pt x="22726" y="6049"/>
                  </a:lnTo>
                  <a:cubicBezTo>
                    <a:pt x="22840" y="5888"/>
                    <a:pt x="22963" y="5833"/>
                    <a:pt x="23097" y="5833"/>
                  </a:cubicBezTo>
                  <a:cubicBezTo>
                    <a:pt x="23382" y="5833"/>
                    <a:pt x="23719" y="6081"/>
                    <a:pt x="24136" y="6081"/>
                  </a:cubicBezTo>
                  <a:cubicBezTo>
                    <a:pt x="24152" y="6081"/>
                    <a:pt x="24169" y="6080"/>
                    <a:pt x="24185" y="6080"/>
                  </a:cubicBezTo>
                  <a:cubicBezTo>
                    <a:pt x="24641" y="5897"/>
                    <a:pt x="24793" y="5715"/>
                    <a:pt x="25401" y="5593"/>
                  </a:cubicBezTo>
                  <a:cubicBezTo>
                    <a:pt x="26891" y="6080"/>
                    <a:pt x="27802" y="5593"/>
                    <a:pt x="29109" y="6110"/>
                  </a:cubicBezTo>
                  <a:cubicBezTo>
                    <a:pt x="29353" y="5745"/>
                    <a:pt x="30173" y="5685"/>
                    <a:pt x="29565" y="5198"/>
                  </a:cubicBezTo>
                  <a:lnTo>
                    <a:pt x="29565" y="5198"/>
                  </a:lnTo>
                  <a:cubicBezTo>
                    <a:pt x="30933" y="5533"/>
                    <a:pt x="32149" y="6019"/>
                    <a:pt x="33517" y="6201"/>
                  </a:cubicBezTo>
                  <a:cubicBezTo>
                    <a:pt x="33638" y="6140"/>
                    <a:pt x="33730" y="6080"/>
                    <a:pt x="33821" y="6049"/>
                  </a:cubicBezTo>
                  <a:cubicBezTo>
                    <a:pt x="34064" y="5137"/>
                    <a:pt x="35584" y="3648"/>
                    <a:pt x="34125" y="3192"/>
                  </a:cubicBezTo>
                  <a:lnTo>
                    <a:pt x="34125" y="3192"/>
                  </a:lnTo>
                  <a:cubicBezTo>
                    <a:pt x="34186" y="3222"/>
                    <a:pt x="34246" y="3283"/>
                    <a:pt x="34337" y="3314"/>
                  </a:cubicBezTo>
                  <a:cubicBezTo>
                    <a:pt x="34277" y="3496"/>
                    <a:pt x="34125" y="3618"/>
                    <a:pt x="33730" y="3678"/>
                  </a:cubicBezTo>
                  <a:cubicBezTo>
                    <a:pt x="33365" y="3618"/>
                    <a:pt x="32544" y="3648"/>
                    <a:pt x="32696" y="3466"/>
                  </a:cubicBezTo>
                  <a:lnTo>
                    <a:pt x="32757" y="3466"/>
                  </a:lnTo>
                  <a:cubicBezTo>
                    <a:pt x="32757" y="3320"/>
                    <a:pt x="32395" y="3008"/>
                    <a:pt x="31964" y="3008"/>
                  </a:cubicBezTo>
                  <a:cubicBezTo>
                    <a:pt x="31945" y="3008"/>
                    <a:pt x="31925" y="3008"/>
                    <a:pt x="31906" y="3010"/>
                  </a:cubicBezTo>
                  <a:cubicBezTo>
                    <a:pt x="31784" y="3131"/>
                    <a:pt x="32149" y="3374"/>
                    <a:pt x="31693" y="3587"/>
                  </a:cubicBezTo>
                  <a:cubicBezTo>
                    <a:pt x="31637" y="3590"/>
                    <a:pt x="31580" y="3592"/>
                    <a:pt x="31522" y="3592"/>
                  </a:cubicBezTo>
                  <a:cubicBezTo>
                    <a:pt x="31012" y="3592"/>
                    <a:pt x="30437" y="3474"/>
                    <a:pt x="30082" y="3283"/>
                  </a:cubicBezTo>
                  <a:lnTo>
                    <a:pt x="29626" y="3618"/>
                  </a:lnTo>
                  <a:cubicBezTo>
                    <a:pt x="29079" y="3526"/>
                    <a:pt x="28927" y="3344"/>
                    <a:pt x="28593" y="3192"/>
                  </a:cubicBezTo>
                  <a:lnTo>
                    <a:pt x="28897" y="3040"/>
                  </a:lnTo>
                  <a:cubicBezTo>
                    <a:pt x="28714" y="2888"/>
                    <a:pt x="28897" y="2615"/>
                    <a:pt x="28198" y="2584"/>
                  </a:cubicBezTo>
                  <a:cubicBezTo>
                    <a:pt x="27711" y="2736"/>
                    <a:pt x="27650" y="2736"/>
                    <a:pt x="27043" y="2827"/>
                  </a:cubicBezTo>
                  <a:cubicBezTo>
                    <a:pt x="26313" y="2432"/>
                    <a:pt x="25006" y="2615"/>
                    <a:pt x="24155" y="2463"/>
                  </a:cubicBezTo>
                  <a:cubicBezTo>
                    <a:pt x="23949" y="2586"/>
                    <a:pt x="23705" y="2629"/>
                    <a:pt x="23442" y="2629"/>
                  </a:cubicBezTo>
                  <a:cubicBezTo>
                    <a:pt x="22833" y="2629"/>
                    <a:pt x="22122" y="2398"/>
                    <a:pt x="21550" y="2398"/>
                  </a:cubicBezTo>
                  <a:cubicBezTo>
                    <a:pt x="21272" y="2398"/>
                    <a:pt x="21027" y="2453"/>
                    <a:pt x="20842" y="2615"/>
                  </a:cubicBezTo>
                  <a:cubicBezTo>
                    <a:pt x="20536" y="2561"/>
                    <a:pt x="20286" y="2539"/>
                    <a:pt x="20075" y="2539"/>
                  </a:cubicBezTo>
                  <a:cubicBezTo>
                    <a:pt x="19324" y="2539"/>
                    <a:pt x="19064" y="2826"/>
                    <a:pt x="18471" y="3040"/>
                  </a:cubicBezTo>
                  <a:cubicBezTo>
                    <a:pt x="17407" y="2554"/>
                    <a:pt x="19960" y="2706"/>
                    <a:pt x="19383" y="2280"/>
                  </a:cubicBezTo>
                  <a:cubicBezTo>
                    <a:pt x="17833" y="1976"/>
                    <a:pt x="16039" y="2067"/>
                    <a:pt x="14459" y="1824"/>
                  </a:cubicBezTo>
                  <a:lnTo>
                    <a:pt x="14459" y="1824"/>
                  </a:lnTo>
                  <a:cubicBezTo>
                    <a:pt x="14033" y="2007"/>
                    <a:pt x="14671" y="2371"/>
                    <a:pt x="13851" y="2371"/>
                  </a:cubicBezTo>
                  <a:cubicBezTo>
                    <a:pt x="14155" y="2250"/>
                    <a:pt x="13851" y="1946"/>
                    <a:pt x="13577" y="1915"/>
                  </a:cubicBezTo>
                  <a:lnTo>
                    <a:pt x="13577" y="1915"/>
                  </a:lnTo>
                  <a:cubicBezTo>
                    <a:pt x="13912" y="1976"/>
                    <a:pt x="13547" y="2007"/>
                    <a:pt x="13516" y="2098"/>
                  </a:cubicBezTo>
                  <a:lnTo>
                    <a:pt x="13729" y="2159"/>
                  </a:lnTo>
                  <a:cubicBezTo>
                    <a:pt x="13765" y="2356"/>
                    <a:pt x="13682" y="2421"/>
                    <a:pt x="13532" y="2421"/>
                  </a:cubicBezTo>
                  <a:cubicBezTo>
                    <a:pt x="13239" y="2421"/>
                    <a:pt x="12691" y="2174"/>
                    <a:pt x="12266" y="2174"/>
                  </a:cubicBezTo>
                  <a:cubicBezTo>
                    <a:pt x="12168" y="2174"/>
                    <a:pt x="12077" y="2187"/>
                    <a:pt x="11997" y="2219"/>
                  </a:cubicBezTo>
                  <a:cubicBezTo>
                    <a:pt x="11911" y="2134"/>
                    <a:pt x="11923" y="2112"/>
                    <a:pt x="11978" y="2112"/>
                  </a:cubicBezTo>
                  <a:cubicBezTo>
                    <a:pt x="12033" y="2112"/>
                    <a:pt x="12133" y="2135"/>
                    <a:pt x="12217" y="2135"/>
                  </a:cubicBezTo>
                  <a:cubicBezTo>
                    <a:pt x="12286" y="2135"/>
                    <a:pt x="12344" y="2120"/>
                    <a:pt x="12361" y="2067"/>
                  </a:cubicBezTo>
                  <a:cubicBezTo>
                    <a:pt x="12392" y="1794"/>
                    <a:pt x="12179" y="1460"/>
                    <a:pt x="11419" y="1216"/>
                  </a:cubicBezTo>
                  <a:cubicBezTo>
                    <a:pt x="11279" y="1230"/>
                    <a:pt x="11144" y="1236"/>
                    <a:pt x="11012" y="1236"/>
                  </a:cubicBezTo>
                  <a:cubicBezTo>
                    <a:pt x="9682" y="1236"/>
                    <a:pt x="8712" y="598"/>
                    <a:pt x="7164" y="487"/>
                  </a:cubicBezTo>
                  <a:lnTo>
                    <a:pt x="7164" y="487"/>
                  </a:lnTo>
                  <a:cubicBezTo>
                    <a:pt x="7177" y="595"/>
                    <a:pt x="7095" y="625"/>
                    <a:pt x="6975" y="625"/>
                  </a:cubicBezTo>
                  <a:cubicBezTo>
                    <a:pt x="6825" y="625"/>
                    <a:pt x="6617" y="578"/>
                    <a:pt x="6465" y="578"/>
                  </a:cubicBezTo>
                  <a:cubicBezTo>
                    <a:pt x="6860" y="426"/>
                    <a:pt x="6221" y="92"/>
                    <a:pt x="5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-4453475" y="4216725"/>
              <a:ext cx="645175" cy="120600"/>
            </a:xfrm>
            <a:custGeom>
              <a:avLst/>
              <a:gdLst/>
              <a:ahLst/>
              <a:cxnLst/>
              <a:rect l="l" t="t" r="r" b="b"/>
              <a:pathLst>
                <a:path w="25807" h="4824" extrusionOk="0">
                  <a:moveTo>
                    <a:pt x="11000" y="0"/>
                  </a:moveTo>
                  <a:cubicBezTo>
                    <a:pt x="10451" y="0"/>
                    <a:pt x="9819" y="270"/>
                    <a:pt x="9819" y="464"/>
                  </a:cubicBezTo>
                  <a:cubicBezTo>
                    <a:pt x="9120" y="251"/>
                    <a:pt x="8299" y="464"/>
                    <a:pt x="7813" y="191"/>
                  </a:cubicBezTo>
                  <a:cubicBezTo>
                    <a:pt x="7517" y="393"/>
                    <a:pt x="7200" y="458"/>
                    <a:pt x="6869" y="458"/>
                  </a:cubicBezTo>
                  <a:cubicBezTo>
                    <a:pt x="6301" y="458"/>
                    <a:pt x="5692" y="267"/>
                    <a:pt x="5085" y="267"/>
                  </a:cubicBezTo>
                  <a:cubicBezTo>
                    <a:pt x="4776" y="267"/>
                    <a:pt x="4468" y="316"/>
                    <a:pt x="4165" y="464"/>
                  </a:cubicBezTo>
                  <a:cubicBezTo>
                    <a:pt x="4041" y="459"/>
                    <a:pt x="3920" y="456"/>
                    <a:pt x="3802" y="456"/>
                  </a:cubicBezTo>
                  <a:cubicBezTo>
                    <a:pt x="2582" y="456"/>
                    <a:pt x="1615" y="723"/>
                    <a:pt x="396" y="890"/>
                  </a:cubicBezTo>
                  <a:cubicBezTo>
                    <a:pt x="1" y="1650"/>
                    <a:pt x="153" y="2318"/>
                    <a:pt x="882" y="2926"/>
                  </a:cubicBezTo>
                  <a:cubicBezTo>
                    <a:pt x="2068" y="3686"/>
                    <a:pt x="3618" y="4294"/>
                    <a:pt x="5290" y="4659"/>
                  </a:cubicBezTo>
                  <a:cubicBezTo>
                    <a:pt x="5624" y="4507"/>
                    <a:pt x="5958" y="4385"/>
                    <a:pt x="6354" y="4264"/>
                  </a:cubicBezTo>
                  <a:lnTo>
                    <a:pt x="7417" y="4598"/>
                  </a:lnTo>
                  <a:cubicBezTo>
                    <a:pt x="8481" y="4598"/>
                    <a:pt x="9728" y="4537"/>
                    <a:pt x="10427" y="4051"/>
                  </a:cubicBezTo>
                  <a:cubicBezTo>
                    <a:pt x="10609" y="4112"/>
                    <a:pt x="10609" y="4203"/>
                    <a:pt x="10791" y="4264"/>
                  </a:cubicBezTo>
                  <a:cubicBezTo>
                    <a:pt x="11187" y="4112"/>
                    <a:pt x="11977" y="4264"/>
                    <a:pt x="12342" y="3990"/>
                  </a:cubicBezTo>
                  <a:cubicBezTo>
                    <a:pt x="12858" y="4142"/>
                    <a:pt x="12858" y="4385"/>
                    <a:pt x="13162" y="4598"/>
                  </a:cubicBezTo>
                  <a:cubicBezTo>
                    <a:pt x="13330" y="4564"/>
                    <a:pt x="13505" y="4551"/>
                    <a:pt x="13686" y="4551"/>
                  </a:cubicBezTo>
                  <a:cubicBezTo>
                    <a:pt x="14338" y="4551"/>
                    <a:pt x="15058" y="4723"/>
                    <a:pt x="15733" y="4723"/>
                  </a:cubicBezTo>
                  <a:cubicBezTo>
                    <a:pt x="16055" y="4723"/>
                    <a:pt x="16368" y="4683"/>
                    <a:pt x="16658" y="4568"/>
                  </a:cubicBezTo>
                  <a:cubicBezTo>
                    <a:pt x="16784" y="4734"/>
                    <a:pt x="16948" y="4789"/>
                    <a:pt x="17132" y="4789"/>
                  </a:cubicBezTo>
                  <a:cubicBezTo>
                    <a:pt x="17490" y="4789"/>
                    <a:pt x="17924" y="4580"/>
                    <a:pt x="18306" y="4580"/>
                  </a:cubicBezTo>
                  <a:cubicBezTo>
                    <a:pt x="18481" y="4580"/>
                    <a:pt x="18645" y="4623"/>
                    <a:pt x="18785" y="4750"/>
                  </a:cubicBezTo>
                  <a:cubicBezTo>
                    <a:pt x="19065" y="4800"/>
                    <a:pt x="19349" y="4823"/>
                    <a:pt x="19622" y="4823"/>
                  </a:cubicBezTo>
                  <a:cubicBezTo>
                    <a:pt x="20505" y="4823"/>
                    <a:pt x="21282" y="4581"/>
                    <a:pt x="21491" y="4233"/>
                  </a:cubicBezTo>
                  <a:lnTo>
                    <a:pt x="21491" y="4233"/>
                  </a:lnTo>
                  <a:cubicBezTo>
                    <a:pt x="21491" y="4355"/>
                    <a:pt x="21096" y="4659"/>
                    <a:pt x="21582" y="4811"/>
                  </a:cubicBezTo>
                  <a:cubicBezTo>
                    <a:pt x="21673" y="4750"/>
                    <a:pt x="21886" y="4720"/>
                    <a:pt x="21886" y="4689"/>
                  </a:cubicBezTo>
                  <a:cubicBezTo>
                    <a:pt x="21962" y="4689"/>
                    <a:pt x="22335" y="4748"/>
                    <a:pt x="22670" y="4748"/>
                  </a:cubicBezTo>
                  <a:cubicBezTo>
                    <a:pt x="22872" y="4748"/>
                    <a:pt x="23060" y="4727"/>
                    <a:pt x="23162" y="4659"/>
                  </a:cubicBezTo>
                  <a:cubicBezTo>
                    <a:pt x="23254" y="4568"/>
                    <a:pt x="23314" y="4537"/>
                    <a:pt x="23254" y="4446"/>
                  </a:cubicBezTo>
                  <a:cubicBezTo>
                    <a:pt x="22129" y="3990"/>
                    <a:pt x="24591" y="2561"/>
                    <a:pt x="25442" y="1832"/>
                  </a:cubicBezTo>
                  <a:lnTo>
                    <a:pt x="25807" y="1680"/>
                  </a:lnTo>
                  <a:cubicBezTo>
                    <a:pt x="25387" y="1627"/>
                    <a:pt x="24922" y="1552"/>
                    <a:pt x="24392" y="1552"/>
                  </a:cubicBezTo>
                  <a:cubicBezTo>
                    <a:pt x="24308" y="1552"/>
                    <a:pt x="24222" y="1554"/>
                    <a:pt x="24135" y="1558"/>
                  </a:cubicBezTo>
                  <a:cubicBezTo>
                    <a:pt x="24318" y="1771"/>
                    <a:pt x="23375" y="1771"/>
                    <a:pt x="23862" y="1923"/>
                  </a:cubicBezTo>
                  <a:cubicBezTo>
                    <a:pt x="23983" y="1923"/>
                    <a:pt x="24074" y="1862"/>
                    <a:pt x="24166" y="1862"/>
                  </a:cubicBezTo>
                  <a:lnTo>
                    <a:pt x="24865" y="2075"/>
                  </a:lnTo>
                  <a:cubicBezTo>
                    <a:pt x="24287" y="2257"/>
                    <a:pt x="22919" y="2075"/>
                    <a:pt x="22585" y="2440"/>
                  </a:cubicBezTo>
                  <a:cubicBezTo>
                    <a:pt x="21886" y="2379"/>
                    <a:pt x="21703" y="2075"/>
                    <a:pt x="21339" y="1832"/>
                  </a:cubicBezTo>
                  <a:cubicBezTo>
                    <a:pt x="20652" y="1832"/>
                    <a:pt x="19877" y="1705"/>
                    <a:pt x="19194" y="1705"/>
                  </a:cubicBezTo>
                  <a:cubicBezTo>
                    <a:pt x="18817" y="1705"/>
                    <a:pt x="18469" y="1744"/>
                    <a:pt x="18178" y="1862"/>
                  </a:cubicBezTo>
                  <a:cubicBezTo>
                    <a:pt x="18056" y="1873"/>
                    <a:pt x="17945" y="1878"/>
                    <a:pt x="17845" y="1878"/>
                  </a:cubicBezTo>
                  <a:cubicBezTo>
                    <a:pt x="17070" y="1878"/>
                    <a:pt x="16896" y="1588"/>
                    <a:pt x="16627" y="1346"/>
                  </a:cubicBezTo>
                  <a:cubicBezTo>
                    <a:pt x="16111" y="1498"/>
                    <a:pt x="15290" y="1315"/>
                    <a:pt x="15108" y="1558"/>
                  </a:cubicBezTo>
                  <a:cubicBezTo>
                    <a:pt x="14226" y="1346"/>
                    <a:pt x="13922" y="890"/>
                    <a:pt x="13527" y="555"/>
                  </a:cubicBezTo>
                  <a:cubicBezTo>
                    <a:pt x="13342" y="496"/>
                    <a:pt x="13208" y="472"/>
                    <a:pt x="13102" y="472"/>
                  </a:cubicBezTo>
                  <a:cubicBezTo>
                    <a:pt x="12823" y="472"/>
                    <a:pt x="12732" y="636"/>
                    <a:pt x="12402" y="768"/>
                  </a:cubicBezTo>
                  <a:cubicBezTo>
                    <a:pt x="11065" y="707"/>
                    <a:pt x="12676" y="8"/>
                    <a:pt x="11156" y="8"/>
                  </a:cubicBezTo>
                  <a:cubicBezTo>
                    <a:pt x="11105" y="3"/>
                    <a:pt x="11053" y="0"/>
                    <a:pt x="1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grpSp>
        <p:nvGrpSpPr>
          <p:cNvPr id="226" name="Google Shape;226;p5"/>
          <p:cNvGrpSpPr/>
          <p:nvPr/>
        </p:nvGrpSpPr>
        <p:grpSpPr>
          <a:xfrm>
            <a:off x="11705135" y="7795333"/>
            <a:ext cx="565541" cy="868624"/>
            <a:chOff x="3150425" y="3024575"/>
            <a:chExt cx="130350" cy="150150"/>
          </a:xfrm>
        </p:grpSpPr>
        <p:sp>
          <p:nvSpPr>
            <p:cNvPr id="227" name="Google Shape;227;p5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</p:spTree>
    <p:extLst>
      <p:ext uri="{BB962C8B-B14F-4D97-AF65-F5344CB8AC3E}">
        <p14:creationId xmlns:p14="http://schemas.microsoft.com/office/powerpoint/2010/main" val="9082797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6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37" name="Google Shape;237;p6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275" name="Google Shape;275;p6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76" name="Google Shape;276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80" name="Google Shape;280;p6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81" name="Google Shape;281;p6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84" name="Google Shape;284;p6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88" name="Google Shape;288;p6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90" name="Google Shape;290;p6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10812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7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93" name="Google Shape;293;p7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94" name="Google Shape;294;p7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31" name="Google Shape;331;p7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32" name="Google Shape;332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36" name="Google Shape;336;p7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37" name="Google Shape;337;p7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40" name="Google Shape;340;p7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41" name="Google Shape;341;p7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344" name="Google Shape;344;p7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346" name="Google Shape;346;p7"/>
          <p:cNvSpPr txBox="1">
            <a:spLocks noGrp="1"/>
          </p:cNvSpPr>
          <p:nvPr>
            <p:ph type="title"/>
          </p:nvPr>
        </p:nvSpPr>
        <p:spPr>
          <a:xfrm>
            <a:off x="1024000" y="1804385"/>
            <a:ext cx="6470400" cy="209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12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body" idx="1"/>
          </p:nvPr>
        </p:nvSpPr>
        <p:spPr>
          <a:xfrm>
            <a:off x="1024000" y="3895147"/>
            <a:ext cx="6470400" cy="4131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300489" lvl="1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950732" lvl="2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2600976" lvl="3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3251221" lvl="4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3901465" lvl="5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4551708" lvl="6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5201952" lvl="7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5852197" lvl="8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Google Shape;348;p7"/>
          <p:cNvSpPr>
            <a:spLocks noGrp="1"/>
          </p:cNvSpPr>
          <p:nvPr>
            <p:ph type="pic" idx="2"/>
          </p:nvPr>
        </p:nvSpPr>
        <p:spPr>
          <a:xfrm>
            <a:off x="8023253" y="2894222"/>
            <a:ext cx="3901440" cy="520192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3033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8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5" name="Google Shape;355;p8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6" name="Google Shape;356;p8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89" name="Google Shape;389;p8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94" name="Google Shape;394;p8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95" name="Google Shape;395;p8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98" name="Google Shape;398;p8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99" name="Google Shape;399;p8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02" name="Google Shape;402;p8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04" name="Google Shape;404;p8"/>
          <p:cNvSpPr txBox="1">
            <a:spLocks noGrp="1"/>
          </p:cNvSpPr>
          <p:nvPr>
            <p:ph type="title"/>
          </p:nvPr>
        </p:nvSpPr>
        <p:spPr>
          <a:xfrm>
            <a:off x="1060952" y="2478649"/>
            <a:ext cx="9056427" cy="47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528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9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07" name="Google Shape;407;p9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08" name="Google Shape;408;p9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0" name="Google Shape;420;p9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1" name="Google Shape;421;p9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445" name="Google Shape;445;p9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446" name="Google Shape;446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450" name="Google Shape;450;p9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451" name="Google Shape;451;p9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454" name="Google Shape;454;p9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455" name="Google Shape;455;p9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58" name="Google Shape;458;p9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60" name="Google Shape;460;p9"/>
          <p:cNvSpPr txBox="1">
            <a:spLocks noGrp="1"/>
          </p:cNvSpPr>
          <p:nvPr>
            <p:ph type="title"/>
          </p:nvPr>
        </p:nvSpPr>
        <p:spPr>
          <a:xfrm>
            <a:off x="1237085" y="2452100"/>
            <a:ext cx="6629120" cy="159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subTitle" idx="1"/>
          </p:nvPr>
        </p:nvSpPr>
        <p:spPr>
          <a:xfrm>
            <a:off x="1237155" y="4112309"/>
            <a:ext cx="6629120" cy="31891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7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46543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0"/>
          <p:cNvSpPr txBox="1">
            <a:spLocks noGrp="1"/>
          </p:cNvSpPr>
          <p:nvPr>
            <p:ph type="title"/>
          </p:nvPr>
        </p:nvSpPr>
        <p:spPr>
          <a:xfrm>
            <a:off x="8386418" y="5903171"/>
            <a:ext cx="3601493" cy="197063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0988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11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67" name="Google Shape;467;p11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68" name="Google Shape;468;p11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69" name="Google Shape;469;p11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0" name="Google Shape;470;p11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1" name="Google Shape;471;p11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2" name="Google Shape;472;p11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3" name="Google Shape;473;p11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8" name="Google Shape;498;p11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3" name="Google Shape;503;p11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4" name="Google Shape;504;p11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>
            <a:off x="3225934" y="3255371"/>
            <a:ext cx="6565120" cy="2430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24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9pPr>
          </a:lstStyle>
          <a:p>
            <a:r>
              <a:t>xx%</a:t>
            </a:r>
          </a:p>
        </p:txBody>
      </p:sp>
      <p:sp>
        <p:nvSpPr>
          <p:cNvPr id="511" name="Google Shape;511;p11"/>
          <p:cNvSpPr txBox="1">
            <a:spLocks noGrp="1"/>
          </p:cNvSpPr>
          <p:nvPr>
            <p:ph type="subTitle" idx="1"/>
          </p:nvPr>
        </p:nvSpPr>
        <p:spPr>
          <a:xfrm>
            <a:off x="3225934" y="6039467"/>
            <a:ext cx="6565120" cy="879502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1259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826" y="975361"/>
            <a:ext cx="5266832" cy="514171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343" y="975361"/>
            <a:ext cx="5263444" cy="514171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022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57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86" y="975360"/>
            <a:ext cx="495977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826" y="1806975"/>
            <a:ext cx="5266832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4337" y="975360"/>
            <a:ext cx="497614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8" y="1794933"/>
            <a:ext cx="5257801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9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5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346" y="975360"/>
            <a:ext cx="3901440" cy="1950720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27" y="975360"/>
            <a:ext cx="6339841" cy="7550009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7346" y="3142826"/>
            <a:ext cx="3901440" cy="2974246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666" y="2059093"/>
            <a:ext cx="6421120" cy="1625600"/>
          </a:xfrm>
        </p:spPr>
        <p:txBody>
          <a:bodyPr anchor="b">
            <a:normAutofit/>
          </a:bodyPr>
          <a:lstStyle>
            <a:lvl1pPr algn="l">
              <a:defRPr sz="298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4946" y="1300480"/>
            <a:ext cx="3499706" cy="6502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7666" y="3949606"/>
            <a:ext cx="6422814" cy="2914038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8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31520" y="758613"/>
            <a:ext cx="11540066" cy="444330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75362" y="5466833"/>
            <a:ext cx="8857824" cy="6502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07"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anchor="ctr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5852160"/>
            <a:ext cx="9105054" cy="2673209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6" y="975360"/>
            <a:ext cx="9753601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2626" y="4876800"/>
            <a:ext cx="9103360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117074"/>
            <a:ext cx="9103360" cy="2396252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16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4876800"/>
            <a:ext cx="9103360" cy="2414080"/>
          </a:xfrm>
        </p:spPr>
        <p:txBody>
          <a:bodyPr anchor="b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5" y="7300240"/>
            <a:ext cx="9105056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7" y="975360"/>
            <a:ext cx="9753600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7" y="5587248"/>
            <a:ext cx="9103361" cy="14931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7080391"/>
            <a:ext cx="910336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17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6" y="5587248"/>
            <a:ext cx="9103360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6779353"/>
            <a:ext cx="9103361" cy="174601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7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90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226" y="975360"/>
            <a:ext cx="2194560" cy="650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975360"/>
            <a:ext cx="8344747" cy="755000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8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17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3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0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8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5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3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9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6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1"/>
            </a:lvl4pPr>
            <a:lvl5pPr>
              <a:defRPr sz="108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  <a:gd name="connsiteX0" fmla="*/ 0 w 11216640"/>
              <a:gd name="connsiteY0" fmla="*/ 0 h 39014"/>
              <a:gd name="connsiteX1" fmla="*/ 547635 w 11216640"/>
              <a:gd name="connsiteY1" fmla="*/ 0 h 39014"/>
              <a:gd name="connsiteX2" fmla="*/ 870938 w 11216640"/>
              <a:gd name="connsiteY2" fmla="*/ 0 h 39014"/>
              <a:gd name="connsiteX3" fmla="*/ 1755073 w 11216640"/>
              <a:gd name="connsiteY3" fmla="*/ 0 h 39014"/>
              <a:gd name="connsiteX4" fmla="*/ 2302709 w 11216640"/>
              <a:gd name="connsiteY4" fmla="*/ 0 h 39014"/>
              <a:gd name="connsiteX5" fmla="*/ 2850345 w 11216640"/>
              <a:gd name="connsiteY5" fmla="*/ 0 h 39014"/>
              <a:gd name="connsiteX6" fmla="*/ 3734480 w 11216640"/>
              <a:gd name="connsiteY6" fmla="*/ 0 h 39014"/>
              <a:gd name="connsiteX7" fmla="*/ 4169950 w 11216640"/>
              <a:gd name="connsiteY7" fmla="*/ 0 h 39014"/>
              <a:gd name="connsiteX8" fmla="*/ 5054085 w 11216640"/>
              <a:gd name="connsiteY8" fmla="*/ 0 h 39014"/>
              <a:gd name="connsiteX9" fmla="*/ 5938220 w 11216640"/>
              <a:gd name="connsiteY9" fmla="*/ 0 h 39014"/>
              <a:gd name="connsiteX10" fmla="*/ 6598023 w 11216640"/>
              <a:gd name="connsiteY10" fmla="*/ 0 h 39014"/>
              <a:gd name="connsiteX11" fmla="*/ 7482158 w 11216640"/>
              <a:gd name="connsiteY11" fmla="*/ 0 h 39014"/>
              <a:gd name="connsiteX12" fmla="*/ 8029794 w 11216640"/>
              <a:gd name="connsiteY12" fmla="*/ 0 h 39014"/>
              <a:gd name="connsiteX13" fmla="*/ 8577430 w 11216640"/>
              <a:gd name="connsiteY13" fmla="*/ 0 h 39014"/>
              <a:gd name="connsiteX14" fmla="*/ 9349398 w 11216640"/>
              <a:gd name="connsiteY14" fmla="*/ 0 h 39014"/>
              <a:gd name="connsiteX15" fmla="*/ 9897034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44670 w 11216640"/>
              <a:gd name="connsiteY18" fmla="*/ 39014 h 39014"/>
              <a:gd name="connsiteX19" fmla="*/ 10121367 w 11216640"/>
              <a:gd name="connsiteY19" fmla="*/ 39014 h 39014"/>
              <a:gd name="connsiteX20" fmla="*/ 9685898 w 11216640"/>
              <a:gd name="connsiteY20" fmla="*/ 39014 h 39014"/>
              <a:gd name="connsiteX21" fmla="*/ 8801762 w 11216640"/>
              <a:gd name="connsiteY21" fmla="*/ 39014 h 39014"/>
              <a:gd name="connsiteX22" fmla="*/ 8141960 w 11216640"/>
              <a:gd name="connsiteY22" fmla="*/ 39014 h 39014"/>
              <a:gd name="connsiteX23" fmla="*/ 7706490 w 11216640"/>
              <a:gd name="connsiteY23" fmla="*/ 39014 h 39014"/>
              <a:gd name="connsiteX24" fmla="*/ 7046688 w 11216640"/>
              <a:gd name="connsiteY24" fmla="*/ 39014 h 39014"/>
              <a:gd name="connsiteX25" fmla="*/ 6723385 w 11216640"/>
              <a:gd name="connsiteY25" fmla="*/ 39014 h 39014"/>
              <a:gd name="connsiteX26" fmla="*/ 6400082 w 11216640"/>
              <a:gd name="connsiteY26" fmla="*/ 39014 h 39014"/>
              <a:gd name="connsiteX27" fmla="*/ 5740279 w 11216640"/>
              <a:gd name="connsiteY27" fmla="*/ 39014 h 39014"/>
              <a:gd name="connsiteX28" fmla="*/ 5304810 w 11216640"/>
              <a:gd name="connsiteY28" fmla="*/ 39014 h 39014"/>
              <a:gd name="connsiteX29" fmla="*/ 4532841 w 11216640"/>
              <a:gd name="connsiteY29" fmla="*/ 39014 h 39014"/>
              <a:gd name="connsiteX30" fmla="*/ 4097372 w 11216640"/>
              <a:gd name="connsiteY30" fmla="*/ 39014 h 39014"/>
              <a:gd name="connsiteX31" fmla="*/ 3325403 w 11216640"/>
              <a:gd name="connsiteY31" fmla="*/ 39014 h 39014"/>
              <a:gd name="connsiteX32" fmla="*/ 3002100 w 11216640"/>
              <a:gd name="connsiteY32" fmla="*/ 39014 h 39014"/>
              <a:gd name="connsiteX33" fmla="*/ 2230131 w 11216640"/>
              <a:gd name="connsiteY33" fmla="*/ 39014 h 39014"/>
              <a:gd name="connsiteX34" fmla="*/ 1794661 w 11216640"/>
              <a:gd name="connsiteY34" fmla="*/ 39014 h 39014"/>
              <a:gd name="connsiteX35" fmla="*/ 1471358 w 11216640"/>
              <a:gd name="connsiteY35" fmla="*/ 39014 h 39014"/>
              <a:gd name="connsiteX36" fmla="*/ 1035889 w 11216640"/>
              <a:gd name="connsiteY36" fmla="*/ 39014 h 39014"/>
              <a:gd name="connsiteX37" fmla="*/ 0 w 11216640"/>
              <a:gd name="connsiteY37" fmla="*/ 39014 h 39014"/>
              <a:gd name="connsiteX38" fmla="*/ 0 w 11216640"/>
              <a:gd name="connsiteY38" fmla="*/ 0 h 39014"/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37134" y="-19129"/>
                  <a:pt x="244275" y="606"/>
                  <a:pt x="323302" y="0"/>
                </a:cubicBezTo>
                <a:cubicBezTo>
                  <a:pt x="461323" y="-330"/>
                  <a:pt x="864644" y="39631"/>
                  <a:pt x="1095271" y="0"/>
                </a:cubicBezTo>
                <a:cubicBezTo>
                  <a:pt x="1325705" y="-7385"/>
                  <a:pt x="1271567" y="-27978"/>
                  <a:pt x="1418574" y="0"/>
                </a:cubicBezTo>
                <a:cubicBezTo>
                  <a:pt x="1567817" y="2386"/>
                  <a:pt x="1628593" y="-10425"/>
                  <a:pt x="1741877" y="0"/>
                </a:cubicBezTo>
                <a:cubicBezTo>
                  <a:pt x="1839302" y="-18337"/>
                  <a:pt x="2402027" y="-79240"/>
                  <a:pt x="2626012" y="0"/>
                </a:cubicBezTo>
                <a:cubicBezTo>
                  <a:pt x="2895107" y="6692"/>
                  <a:pt x="2972301" y="-1050"/>
                  <a:pt x="3285815" y="0"/>
                </a:cubicBezTo>
                <a:cubicBezTo>
                  <a:pt x="3613307" y="-50878"/>
                  <a:pt x="3493036" y="-5432"/>
                  <a:pt x="3609118" y="0"/>
                </a:cubicBezTo>
                <a:cubicBezTo>
                  <a:pt x="3718305" y="55060"/>
                  <a:pt x="3917610" y="-9186"/>
                  <a:pt x="4268920" y="0"/>
                </a:cubicBezTo>
                <a:cubicBezTo>
                  <a:pt x="4598166" y="28268"/>
                  <a:pt x="4757675" y="13311"/>
                  <a:pt x="5153056" y="0"/>
                </a:cubicBezTo>
                <a:cubicBezTo>
                  <a:pt x="5533613" y="8895"/>
                  <a:pt x="5507222" y="-16580"/>
                  <a:pt x="5700691" y="0"/>
                </a:cubicBezTo>
                <a:cubicBezTo>
                  <a:pt x="5891172" y="-47"/>
                  <a:pt x="6104615" y="15959"/>
                  <a:pt x="6248327" y="0"/>
                </a:cubicBezTo>
                <a:cubicBezTo>
                  <a:pt x="6381445" y="20133"/>
                  <a:pt x="6713986" y="-9471"/>
                  <a:pt x="6908130" y="0"/>
                </a:cubicBezTo>
                <a:cubicBezTo>
                  <a:pt x="7153059" y="-32956"/>
                  <a:pt x="7378710" y="16842"/>
                  <a:pt x="7680098" y="0"/>
                </a:cubicBezTo>
                <a:cubicBezTo>
                  <a:pt x="7946452" y="-17960"/>
                  <a:pt x="8242999" y="-113718"/>
                  <a:pt x="8452067" y="0"/>
                </a:cubicBezTo>
                <a:cubicBezTo>
                  <a:pt x="8718873" y="71323"/>
                  <a:pt x="8866015" y="26666"/>
                  <a:pt x="9224036" y="0"/>
                </a:cubicBezTo>
                <a:cubicBezTo>
                  <a:pt x="9540402" y="46656"/>
                  <a:pt x="9950869" y="14166"/>
                  <a:pt x="10108171" y="0"/>
                </a:cubicBezTo>
                <a:cubicBezTo>
                  <a:pt x="10217741" y="-737"/>
                  <a:pt x="10857392" y="-9973"/>
                  <a:pt x="11216640" y="0"/>
                </a:cubicBezTo>
                <a:cubicBezTo>
                  <a:pt x="11216307" y="15014"/>
                  <a:pt x="11215879" y="20465"/>
                  <a:pt x="11216640" y="39014"/>
                </a:cubicBezTo>
                <a:cubicBezTo>
                  <a:pt x="10889400" y="2323"/>
                  <a:pt x="10786673" y="47224"/>
                  <a:pt x="10444670" y="39014"/>
                </a:cubicBezTo>
                <a:cubicBezTo>
                  <a:pt x="10068643" y="20226"/>
                  <a:pt x="10267324" y="25128"/>
                  <a:pt x="10121367" y="39014"/>
                </a:cubicBezTo>
                <a:cubicBezTo>
                  <a:pt x="9969422" y="66747"/>
                  <a:pt x="9601925" y="-27772"/>
                  <a:pt x="9461565" y="39014"/>
                </a:cubicBezTo>
                <a:cubicBezTo>
                  <a:pt x="9307316" y="49934"/>
                  <a:pt x="9139855" y="30576"/>
                  <a:pt x="8913929" y="39014"/>
                </a:cubicBezTo>
                <a:cubicBezTo>
                  <a:pt x="8703085" y="118471"/>
                  <a:pt x="8493361" y="-14672"/>
                  <a:pt x="8366293" y="39014"/>
                </a:cubicBezTo>
                <a:cubicBezTo>
                  <a:pt x="8255997" y="19146"/>
                  <a:pt x="8077978" y="-2030"/>
                  <a:pt x="7818657" y="39014"/>
                </a:cubicBezTo>
                <a:cubicBezTo>
                  <a:pt x="7576034" y="32671"/>
                  <a:pt x="7452762" y="58288"/>
                  <a:pt x="7271021" y="39014"/>
                </a:cubicBezTo>
                <a:cubicBezTo>
                  <a:pt x="7177854" y="68642"/>
                  <a:pt x="6640037" y="25267"/>
                  <a:pt x="6499052" y="39014"/>
                </a:cubicBezTo>
                <a:cubicBezTo>
                  <a:pt x="6313015" y="55766"/>
                  <a:pt x="6158905" y="51751"/>
                  <a:pt x="5839250" y="39014"/>
                </a:cubicBezTo>
                <a:cubicBezTo>
                  <a:pt x="5551213" y="-5591"/>
                  <a:pt x="5680096" y="51028"/>
                  <a:pt x="5515947" y="39014"/>
                </a:cubicBezTo>
                <a:cubicBezTo>
                  <a:pt x="5397317" y="43089"/>
                  <a:pt x="5242076" y="56602"/>
                  <a:pt x="4968311" y="39014"/>
                </a:cubicBezTo>
                <a:cubicBezTo>
                  <a:pt x="4756444" y="-34025"/>
                  <a:pt x="4396782" y="72942"/>
                  <a:pt x="4196342" y="39014"/>
                </a:cubicBezTo>
                <a:cubicBezTo>
                  <a:pt x="4047236" y="6686"/>
                  <a:pt x="3911265" y="53700"/>
                  <a:pt x="3760872" y="39014"/>
                </a:cubicBezTo>
                <a:cubicBezTo>
                  <a:pt x="3639889" y="-12808"/>
                  <a:pt x="3065174" y="-74289"/>
                  <a:pt x="2876737" y="39014"/>
                </a:cubicBezTo>
                <a:cubicBezTo>
                  <a:pt x="2663925" y="52117"/>
                  <a:pt x="2235392" y="70750"/>
                  <a:pt x="1992602" y="39014"/>
                </a:cubicBezTo>
                <a:cubicBezTo>
                  <a:pt x="1653948" y="36152"/>
                  <a:pt x="1496632" y="-21404"/>
                  <a:pt x="1332800" y="39014"/>
                </a:cubicBezTo>
                <a:cubicBezTo>
                  <a:pt x="1089865" y="45222"/>
                  <a:pt x="357969" y="111770"/>
                  <a:pt x="0" y="39014"/>
                </a:cubicBezTo>
                <a:cubicBezTo>
                  <a:pt x="3343" y="29378"/>
                  <a:pt x="3532" y="1070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7557" y="18231"/>
                  <a:pt x="344513" y="55766"/>
                  <a:pt x="547635" y="0"/>
                </a:cubicBezTo>
                <a:cubicBezTo>
                  <a:pt x="753851" y="-23689"/>
                  <a:pt x="744629" y="3339"/>
                  <a:pt x="870938" y="0"/>
                </a:cubicBezTo>
                <a:cubicBezTo>
                  <a:pt x="919331" y="-94901"/>
                  <a:pt x="1282659" y="-17724"/>
                  <a:pt x="1755073" y="0"/>
                </a:cubicBezTo>
                <a:cubicBezTo>
                  <a:pt x="2199567" y="-3795"/>
                  <a:pt x="2137645" y="-10001"/>
                  <a:pt x="2302709" y="0"/>
                </a:cubicBezTo>
                <a:cubicBezTo>
                  <a:pt x="2483523" y="-3854"/>
                  <a:pt x="2749069" y="-1838"/>
                  <a:pt x="2850345" y="0"/>
                </a:cubicBezTo>
                <a:cubicBezTo>
                  <a:pt x="2975790" y="5547"/>
                  <a:pt x="3310429" y="40852"/>
                  <a:pt x="3734480" y="0"/>
                </a:cubicBezTo>
                <a:cubicBezTo>
                  <a:pt x="4082005" y="37966"/>
                  <a:pt x="4072821" y="14785"/>
                  <a:pt x="4169950" y="0"/>
                </a:cubicBezTo>
                <a:cubicBezTo>
                  <a:pt x="4313322" y="-52868"/>
                  <a:pt x="4559510" y="3995"/>
                  <a:pt x="5054085" y="0"/>
                </a:cubicBezTo>
                <a:cubicBezTo>
                  <a:pt x="5508555" y="40042"/>
                  <a:pt x="5693803" y="26708"/>
                  <a:pt x="5938220" y="0"/>
                </a:cubicBezTo>
                <a:cubicBezTo>
                  <a:pt x="6123276" y="55545"/>
                  <a:pt x="6371352" y="22295"/>
                  <a:pt x="6598023" y="0"/>
                </a:cubicBezTo>
                <a:cubicBezTo>
                  <a:pt x="6766501" y="90571"/>
                  <a:pt x="7040080" y="73655"/>
                  <a:pt x="7482158" y="0"/>
                </a:cubicBezTo>
                <a:cubicBezTo>
                  <a:pt x="7869996" y="-15638"/>
                  <a:pt x="7809565" y="24253"/>
                  <a:pt x="8029794" y="0"/>
                </a:cubicBezTo>
                <a:cubicBezTo>
                  <a:pt x="8240739" y="-49431"/>
                  <a:pt x="8332211" y="-24220"/>
                  <a:pt x="8577430" y="0"/>
                </a:cubicBezTo>
                <a:cubicBezTo>
                  <a:pt x="8827900" y="84271"/>
                  <a:pt x="9001408" y="61219"/>
                  <a:pt x="9349398" y="0"/>
                </a:cubicBezTo>
                <a:cubicBezTo>
                  <a:pt x="9727089" y="-31999"/>
                  <a:pt x="9680501" y="27244"/>
                  <a:pt x="9897034" y="0"/>
                </a:cubicBezTo>
                <a:cubicBezTo>
                  <a:pt x="10233395" y="18941"/>
                  <a:pt x="10568794" y="23348"/>
                  <a:pt x="11216640" y="0"/>
                </a:cubicBezTo>
                <a:cubicBezTo>
                  <a:pt x="11218749" y="19229"/>
                  <a:pt x="11218620" y="29101"/>
                  <a:pt x="11216640" y="39014"/>
                </a:cubicBezTo>
                <a:cubicBezTo>
                  <a:pt x="11043472" y="-1098"/>
                  <a:pt x="10809613" y="5474"/>
                  <a:pt x="10444670" y="39014"/>
                </a:cubicBezTo>
                <a:cubicBezTo>
                  <a:pt x="10166108" y="92476"/>
                  <a:pt x="10279517" y="61984"/>
                  <a:pt x="10121367" y="39014"/>
                </a:cubicBezTo>
                <a:cubicBezTo>
                  <a:pt x="10006397" y="15490"/>
                  <a:pt x="9892394" y="44309"/>
                  <a:pt x="9685898" y="39014"/>
                </a:cubicBezTo>
                <a:cubicBezTo>
                  <a:pt x="9539943" y="-771"/>
                  <a:pt x="9095402" y="-25528"/>
                  <a:pt x="8801762" y="39014"/>
                </a:cubicBezTo>
                <a:cubicBezTo>
                  <a:pt x="8547973" y="59690"/>
                  <a:pt x="8453823" y="64486"/>
                  <a:pt x="8141960" y="39014"/>
                </a:cubicBezTo>
                <a:cubicBezTo>
                  <a:pt x="7847625" y="24982"/>
                  <a:pt x="7801235" y="15690"/>
                  <a:pt x="7706490" y="39014"/>
                </a:cubicBezTo>
                <a:cubicBezTo>
                  <a:pt x="7591751" y="-24168"/>
                  <a:pt x="7372533" y="2768"/>
                  <a:pt x="7046688" y="39014"/>
                </a:cubicBezTo>
                <a:cubicBezTo>
                  <a:pt x="6772444" y="43817"/>
                  <a:pt x="6861968" y="19561"/>
                  <a:pt x="6723385" y="39014"/>
                </a:cubicBezTo>
                <a:cubicBezTo>
                  <a:pt x="6563138" y="44520"/>
                  <a:pt x="6484567" y="12127"/>
                  <a:pt x="6400082" y="39014"/>
                </a:cubicBezTo>
                <a:cubicBezTo>
                  <a:pt x="6312189" y="20352"/>
                  <a:pt x="6072192" y="121994"/>
                  <a:pt x="5740279" y="39014"/>
                </a:cubicBezTo>
                <a:cubicBezTo>
                  <a:pt x="5406179" y="34574"/>
                  <a:pt x="5442008" y="52996"/>
                  <a:pt x="5304810" y="39014"/>
                </a:cubicBezTo>
                <a:cubicBezTo>
                  <a:pt x="5095344" y="-42933"/>
                  <a:pt x="4800372" y="49483"/>
                  <a:pt x="4532841" y="39014"/>
                </a:cubicBezTo>
                <a:cubicBezTo>
                  <a:pt x="4212562" y="58386"/>
                  <a:pt x="4180848" y="48913"/>
                  <a:pt x="4097372" y="39014"/>
                </a:cubicBezTo>
                <a:cubicBezTo>
                  <a:pt x="4073007" y="58503"/>
                  <a:pt x="3609481" y="46705"/>
                  <a:pt x="3325403" y="39014"/>
                </a:cubicBezTo>
                <a:cubicBezTo>
                  <a:pt x="3104835" y="-2155"/>
                  <a:pt x="3164358" y="38097"/>
                  <a:pt x="3002100" y="39014"/>
                </a:cubicBezTo>
                <a:cubicBezTo>
                  <a:pt x="2854886" y="108106"/>
                  <a:pt x="2463720" y="73893"/>
                  <a:pt x="2230131" y="39014"/>
                </a:cubicBezTo>
                <a:cubicBezTo>
                  <a:pt x="1979673" y="832"/>
                  <a:pt x="1933756" y="43038"/>
                  <a:pt x="1794661" y="39014"/>
                </a:cubicBezTo>
                <a:cubicBezTo>
                  <a:pt x="1655857" y="17082"/>
                  <a:pt x="1621695" y="48609"/>
                  <a:pt x="1471358" y="39014"/>
                </a:cubicBezTo>
                <a:cubicBezTo>
                  <a:pt x="1355317" y="32302"/>
                  <a:pt x="1232798" y="70819"/>
                  <a:pt x="1035889" y="39014"/>
                </a:cubicBezTo>
                <a:cubicBezTo>
                  <a:pt x="836560" y="62851"/>
                  <a:pt x="376153" y="49250"/>
                  <a:pt x="0" y="39014"/>
                </a:cubicBezTo>
                <a:cubicBezTo>
                  <a:pt x="105" y="23622"/>
                  <a:pt x="101" y="8369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57861" y="-15054"/>
                  <a:pt x="247307" y="-8825"/>
                  <a:pt x="323302" y="0"/>
                </a:cubicBezTo>
                <a:cubicBezTo>
                  <a:pt x="425593" y="-5882"/>
                  <a:pt x="850745" y="-33426"/>
                  <a:pt x="1095271" y="0"/>
                </a:cubicBezTo>
                <a:cubicBezTo>
                  <a:pt x="1327518" y="-13498"/>
                  <a:pt x="1256127" y="-6098"/>
                  <a:pt x="1418574" y="0"/>
                </a:cubicBezTo>
                <a:cubicBezTo>
                  <a:pt x="1572588" y="-6227"/>
                  <a:pt x="1633609" y="6813"/>
                  <a:pt x="1741877" y="0"/>
                </a:cubicBezTo>
                <a:cubicBezTo>
                  <a:pt x="1904835" y="26045"/>
                  <a:pt x="2400841" y="-73683"/>
                  <a:pt x="2626012" y="0"/>
                </a:cubicBezTo>
                <a:cubicBezTo>
                  <a:pt x="2882679" y="17824"/>
                  <a:pt x="2936789" y="44317"/>
                  <a:pt x="3285815" y="0"/>
                </a:cubicBezTo>
                <a:cubicBezTo>
                  <a:pt x="3601570" y="-34695"/>
                  <a:pt x="3499377" y="32874"/>
                  <a:pt x="3609118" y="0"/>
                </a:cubicBezTo>
                <a:cubicBezTo>
                  <a:pt x="3774521" y="15668"/>
                  <a:pt x="3967864" y="-38640"/>
                  <a:pt x="4268920" y="0"/>
                </a:cubicBezTo>
                <a:cubicBezTo>
                  <a:pt x="4541318" y="2768"/>
                  <a:pt x="4823226" y="30462"/>
                  <a:pt x="5153056" y="0"/>
                </a:cubicBezTo>
                <a:cubicBezTo>
                  <a:pt x="5543211" y="12493"/>
                  <a:pt x="5502253" y="-3474"/>
                  <a:pt x="5700691" y="0"/>
                </a:cubicBezTo>
                <a:cubicBezTo>
                  <a:pt x="5929125" y="19548"/>
                  <a:pt x="6091822" y="-2527"/>
                  <a:pt x="6248327" y="0"/>
                </a:cubicBezTo>
                <a:cubicBezTo>
                  <a:pt x="6390296" y="-47053"/>
                  <a:pt x="6626403" y="-74594"/>
                  <a:pt x="6908130" y="0"/>
                </a:cubicBezTo>
                <a:cubicBezTo>
                  <a:pt x="7180415" y="24955"/>
                  <a:pt x="7357344" y="-6954"/>
                  <a:pt x="7680098" y="0"/>
                </a:cubicBezTo>
                <a:cubicBezTo>
                  <a:pt x="7948131" y="11564"/>
                  <a:pt x="8181966" y="23981"/>
                  <a:pt x="8452067" y="0"/>
                </a:cubicBezTo>
                <a:cubicBezTo>
                  <a:pt x="8722079" y="-30982"/>
                  <a:pt x="8849050" y="-33330"/>
                  <a:pt x="9224036" y="0"/>
                </a:cubicBezTo>
                <a:cubicBezTo>
                  <a:pt x="9574366" y="59216"/>
                  <a:pt x="9959288" y="-4690"/>
                  <a:pt x="10108171" y="0"/>
                </a:cubicBezTo>
                <a:cubicBezTo>
                  <a:pt x="10322084" y="100324"/>
                  <a:pt x="10896278" y="72044"/>
                  <a:pt x="11216640" y="0"/>
                </a:cubicBezTo>
                <a:cubicBezTo>
                  <a:pt x="11216596" y="15929"/>
                  <a:pt x="11214015" y="20664"/>
                  <a:pt x="11216640" y="39014"/>
                </a:cubicBezTo>
                <a:cubicBezTo>
                  <a:pt x="10914586" y="26414"/>
                  <a:pt x="10805608" y="85511"/>
                  <a:pt x="10444670" y="39014"/>
                </a:cubicBezTo>
                <a:cubicBezTo>
                  <a:pt x="10108857" y="-17130"/>
                  <a:pt x="10258795" y="25644"/>
                  <a:pt x="10121367" y="39014"/>
                </a:cubicBezTo>
                <a:cubicBezTo>
                  <a:pt x="9988558" y="82699"/>
                  <a:pt x="9611817" y="-1050"/>
                  <a:pt x="9461565" y="39014"/>
                </a:cubicBezTo>
                <a:cubicBezTo>
                  <a:pt x="9336572" y="92487"/>
                  <a:pt x="9124592" y="-53744"/>
                  <a:pt x="8913929" y="39014"/>
                </a:cubicBezTo>
                <a:cubicBezTo>
                  <a:pt x="8730641" y="59449"/>
                  <a:pt x="8486350" y="13455"/>
                  <a:pt x="8366293" y="39014"/>
                </a:cubicBezTo>
                <a:cubicBezTo>
                  <a:pt x="8283001" y="50415"/>
                  <a:pt x="8078400" y="38651"/>
                  <a:pt x="7818657" y="39014"/>
                </a:cubicBezTo>
                <a:cubicBezTo>
                  <a:pt x="7578627" y="70133"/>
                  <a:pt x="7402395" y="63098"/>
                  <a:pt x="7271021" y="39014"/>
                </a:cubicBezTo>
                <a:cubicBezTo>
                  <a:pt x="7174173" y="-6265"/>
                  <a:pt x="6663622" y="18657"/>
                  <a:pt x="6499052" y="39014"/>
                </a:cubicBezTo>
                <a:cubicBezTo>
                  <a:pt x="6275158" y="71617"/>
                  <a:pt x="6154159" y="73170"/>
                  <a:pt x="5839250" y="39014"/>
                </a:cubicBezTo>
                <a:cubicBezTo>
                  <a:pt x="5522076" y="43716"/>
                  <a:pt x="5678515" y="56379"/>
                  <a:pt x="5515947" y="39014"/>
                </a:cubicBezTo>
                <a:cubicBezTo>
                  <a:pt x="5367201" y="18648"/>
                  <a:pt x="5232360" y="93228"/>
                  <a:pt x="4968311" y="39014"/>
                </a:cubicBezTo>
                <a:cubicBezTo>
                  <a:pt x="4699624" y="25461"/>
                  <a:pt x="4338391" y="45490"/>
                  <a:pt x="4196342" y="39014"/>
                </a:cubicBezTo>
                <a:cubicBezTo>
                  <a:pt x="4024589" y="-3129"/>
                  <a:pt x="3914748" y="91820"/>
                  <a:pt x="3760872" y="39014"/>
                </a:cubicBezTo>
                <a:cubicBezTo>
                  <a:pt x="3619965" y="90479"/>
                  <a:pt x="3110276" y="12855"/>
                  <a:pt x="2876737" y="39014"/>
                </a:cubicBezTo>
                <a:cubicBezTo>
                  <a:pt x="2659151" y="86248"/>
                  <a:pt x="2316818" y="-46871"/>
                  <a:pt x="1992602" y="39014"/>
                </a:cubicBezTo>
                <a:cubicBezTo>
                  <a:pt x="1662088" y="52086"/>
                  <a:pt x="1556222" y="17237"/>
                  <a:pt x="1332800" y="39014"/>
                </a:cubicBezTo>
                <a:cubicBezTo>
                  <a:pt x="1210119" y="-132014"/>
                  <a:pt x="316378" y="-48933"/>
                  <a:pt x="0" y="39014"/>
                </a:cubicBezTo>
                <a:cubicBezTo>
                  <a:pt x="-2852" y="30756"/>
                  <a:pt x="1882" y="10477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33294" y="-25314"/>
                  <a:pt x="233507" y="-2631"/>
                  <a:pt x="323302" y="0"/>
                </a:cubicBezTo>
                <a:cubicBezTo>
                  <a:pt x="440460" y="45437"/>
                  <a:pt x="863735" y="22134"/>
                  <a:pt x="1095271" y="0"/>
                </a:cubicBezTo>
                <a:cubicBezTo>
                  <a:pt x="1317883" y="-3685"/>
                  <a:pt x="1267445" y="-18015"/>
                  <a:pt x="1418574" y="0"/>
                </a:cubicBezTo>
                <a:cubicBezTo>
                  <a:pt x="1557897" y="-4756"/>
                  <a:pt x="1637021" y="-6025"/>
                  <a:pt x="1741877" y="0"/>
                </a:cubicBezTo>
                <a:cubicBezTo>
                  <a:pt x="1881003" y="2369"/>
                  <a:pt x="2413888" y="-113887"/>
                  <a:pt x="2626012" y="0"/>
                </a:cubicBezTo>
                <a:cubicBezTo>
                  <a:pt x="2882289" y="12492"/>
                  <a:pt x="2967945" y="29374"/>
                  <a:pt x="3285815" y="0"/>
                </a:cubicBezTo>
                <a:cubicBezTo>
                  <a:pt x="3609409" y="-57877"/>
                  <a:pt x="3483068" y="495"/>
                  <a:pt x="3609118" y="0"/>
                </a:cubicBezTo>
                <a:cubicBezTo>
                  <a:pt x="3744319" y="28637"/>
                  <a:pt x="3962332" y="-10572"/>
                  <a:pt x="4268920" y="0"/>
                </a:cubicBezTo>
                <a:cubicBezTo>
                  <a:pt x="4590160" y="14696"/>
                  <a:pt x="4773929" y="21504"/>
                  <a:pt x="5153056" y="0"/>
                </a:cubicBezTo>
                <a:cubicBezTo>
                  <a:pt x="5532244" y="8662"/>
                  <a:pt x="5504590" y="-12612"/>
                  <a:pt x="5700691" y="0"/>
                </a:cubicBezTo>
                <a:cubicBezTo>
                  <a:pt x="5897760" y="26989"/>
                  <a:pt x="6129313" y="49690"/>
                  <a:pt x="6248327" y="0"/>
                </a:cubicBezTo>
                <a:cubicBezTo>
                  <a:pt x="6381914" y="-45986"/>
                  <a:pt x="6667910" y="-35389"/>
                  <a:pt x="6908130" y="0"/>
                </a:cubicBezTo>
                <a:cubicBezTo>
                  <a:pt x="7137232" y="-6031"/>
                  <a:pt x="7353469" y="29738"/>
                  <a:pt x="7680098" y="0"/>
                </a:cubicBezTo>
                <a:cubicBezTo>
                  <a:pt x="7896550" y="-32048"/>
                  <a:pt x="8183820" y="-133384"/>
                  <a:pt x="8452067" y="0"/>
                </a:cubicBezTo>
                <a:cubicBezTo>
                  <a:pt x="8682217" y="26007"/>
                  <a:pt x="8823660" y="35234"/>
                  <a:pt x="9224036" y="0"/>
                </a:cubicBezTo>
                <a:cubicBezTo>
                  <a:pt x="9528291" y="55058"/>
                  <a:pt x="9929581" y="13745"/>
                  <a:pt x="10108171" y="0"/>
                </a:cubicBezTo>
                <a:cubicBezTo>
                  <a:pt x="10277708" y="79670"/>
                  <a:pt x="10904394" y="-35021"/>
                  <a:pt x="11216640" y="0"/>
                </a:cubicBezTo>
                <a:cubicBezTo>
                  <a:pt x="11216651" y="15310"/>
                  <a:pt x="11214969" y="20449"/>
                  <a:pt x="11216640" y="39014"/>
                </a:cubicBezTo>
                <a:cubicBezTo>
                  <a:pt x="10920584" y="19033"/>
                  <a:pt x="10773625" y="67306"/>
                  <a:pt x="10444670" y="39014"/>
                </a:cubicBezTo>
                <a:cubicBezTo>
                  <a:pt x="10106462" y="-9636"/>
                  <a:pt x="10266007" y="7508"/>
                  <a:pt x="10121367" y="39014"/>
                </a:cubicBezTo>
                <a:cubicBezTo>
                  <a:pt x="10034537" y="79493"/>
                  <a:pt x="9600251" y="-8693"/>
                  <a:pt x="9461565" y="39014"/>
                </a:cubicBezTo>
                <a:cubicBezTo>
                  <a:pt x="9263525" y="106043"/>
                  <a:pt x="9115411" y="5407"/>
                  <a:pt x="8913929" y="39014"/>
                </a:cubicBezTo>
                <a:cubicBezTo>
                  <a:pt x="8704359" y="99324"/>
                  <a:pt x="8511691" y="-5652"/>
                  <a:pt x="8366293" y="39014"/>
                </a:cubicBezTo>
                <a:cubicBezTo>
                  <a:pt x="8262477" y="32553"/>
                  <a:pt x="8025518" y="35568"/>
                  <a:pt x="7818657" y="39014"/>
                </a:cubicBezTo>
                <a:cubicBezTo>
                  <a:pt x="7679084" y="19352"/>
                  <a:pt x="7432804" y="50593"/>
                  <a:pt x="7271021" y="39014"/>
                </a:cubicBezTo>
                <a:cubicBezTo>
                  <a:pt x="7167124" y="54204"/>
                  <a:pt x="6674377" y="11154"/>
                  <a:pt x="6499052" y="39014"/>
                </a:cubicBezTo>
                <a:cubicBezTo>
                  <a:pt x="6319364" y="70349"/>
                  <a:pt x="6162014" y="62520"/>
                  <a:pt x="5839250" y="39014"/>
                </a:cubicBezTo>
                <a:cubicBezTo>
                  <a:pt x="5544999" y="2936"/>
                  <a:pt x="5681805" y="21869"/>
                  <a:pt x="5515947" y="39014"/>
                </a:cubicBezTo>
                <a:cubicBezTo>
                  <a:pt x="5353695" y="43411"/>
                  <a:pt x="5246736" y="67950"/>
                  <a:pt x="4968311" y="39014"/>
                </a:cubicBezTo>
                <a:cubicBezTo>
                  <a:pt x="4777397" y="-30858"/>
                  <a:pt x="4368049" y="92079"/>
                  <a:pt x="4196342" y="39014"/>
                </a:cubicBezTo>
                <a:cubicBezTo>
                  <a:pt x="4044883" y="26337"/>
                  <a:pt x="3910078" y="52582"/>
                  <a:pt x="3760872" y="39014"/>
                </a:cubicBezTo>
                <a:cubicBezTo>
                  <a:pt x="3590700" y="55897"/>
                  <a:pt x="3052701" y="-82037"/>
                  <a:pt x="2876737" y="39014"/>
                </a:cubicBezTo>
                <a:cubicBezTo>
                  <a:pt x="2611841" y="7840"/>
                  <a:pt x="2340437" y="128881"/>
                  <a:pt x="1992602" y="39014"/>
                </a:cubicBezTo>
                <a:cubicBezTo>
                  <a:pt x="1649894" y="65569"/>
                  <a:pt x="1531859" y="27563"/>
                  <a:pt x="1332800" y="39014"/>
                </a:cubicBezTo>
                <a:cubicBezTo>
                  <a:pt x="1168421" y="30982"/>
                  <a:pt x="353290" y="113462"/>
                  <a:pt x="0" y="39014"/>
                </a:cubicBezTo>
                <a:cubicBezTo>
                  <a:pt x="1754" y="30556"/>
                  <a:pt x="3767" y="107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303096 w 10515600"/>
                      <a:gd name="connsiteY1" fmla="*/ 0 h 27432"/>
                      <a:gd name="connsiteX2" fmla="*/ 1026817 w 10515600"/>
                      <a:gd name="connsiteY2" fmla="*/ 0 h 27432"/>
                      <a:gd name="connsiteX3" fmla="*/ 1329914 w 10515600"/>
                      <a:gd name="connsiteY3" fmla="*/ 0 h 27432"/>
                      <a:gd name="connsiteX4" fmla="*/ 1633010 w 10515600"/>
                      <a:gd name="connsiteY4" fmla="*/ 0 h 27432"/>
                      <a:gd name="connsiteX5" fmla="*/ 2461887 w 10515600"/>
                      <a:gd name="connsiteY5" fmla="*/ 0 h 27432"/>
                      <a:gd name="connsiteX6" fmla="*/ 3080452 w 10515600"/>
                      <a:gd name="connsiteY6" fmla="*/ 0 h 27432"/>
                      <a:gd name="connsiteX7" fmla="*/ 3383549 w 10515600"/>
                      <a:gd name="connsiteY7" fmla="*/ 0 h 27432"/>
                      <a:gd name="connsiteX8" fmla="*/ 4002113 w 10515600"/>
                      <a:gd name="connsiteY8" fmla="*/ 0 h 27432"/>
                      <a:gd name="connsiteX9" fmla="*/ 4830990 w 10515600"/>
                      <a:gd name="connsiteY9" fmla="*/ 0 h 27432"/>
                      <a:gd name="connsiteX10" fmla="*/ 5344398 w 10515600"/>
                      <a:gd name="connsiteY10" fmla="*/ 0 h 27432"/>
                      <a:gd name="connsiteX11" fmla="*/ 5857807 w 10515600"/>
                      <a:gd name="connsiteY11" fmla="*/ 0 h 27432"/>
                      <a:gd name="connsiteX12" fmla="*/ 6476372 w 10515600"/>
                      <a:gd name="connsiteY12" fmla="*/ 0 h 27432"/>
                      <a:gd name="connsiteX13" fmla="*/ 7200092 w 10515600"/>
                      <a:gd name="connsiteY13" fmla="*/ 0 h 27432"/>
                      <a:gd name="connsiteX14" fmla="*/ 7923813 w 10515600"/>
                      <a:gd name="connsiteY14" fmla="*/ 0 h 27432"/>
                      <a:gd name="connsiteX15" fmla="*/ 8647534 w 10515600"/>
                      <a:gd name="connsiteY15" fmla="*/ 0 h 27432"/>
                      <a:gd name="connsiteX16" fmla="*/ 9476411 w 10515600"/>
                      <a:gd name="connsiteY16" fmla="*/ 0 h 27432"/>
                      <a:gd name="connsiteX17" fmla="*/ 10515600 w 10515600"/>
                      <a:gd name="connsiteY17" fmla="*/ 0 h 27432"/>
                      <a:gd name="connsiteX18" fmla="*/ 10515600 w 10515600"/>
                      <a:gd name="connsiteY18" fmla="*/ 27432 h 27432"/>
                      <a:gd name="connsiteX19" fmla="*/ 9791879 w 10515600"/>
                      <a:gd name="connsiteY19" fmla="*/ 27432 h 27432"/>
                      <a:gd name="connsiteX20" fmla="*/ 9488782 w 10515600"/>
                      <a:gd name="connsiteY20" fmla="*/ 27432 h 27432"/>
                      <a:gd name="connsiteX21" fmla="*/ 8870218 w 10515600"/>
                      <a:gd name="connsiteY21" fmla="*/ 27432 h 27432"/>
                      <a:gd name="connsiteX22" fmla="*/ 8356809 w 10515600"/>
                      <a:gd name="connsiteY22" fmla="*/ 27432 h 27432"/>
                      <a:gd name="connsiteX23" fmla="*/ 7843400 w 10515600"/>
                      <a:gd name="connsiteY23" fmla="*/ 27432 h 27432"/>
                      <a:gd name="connsiteX24" fmla="*/ 7329991 w 10515600"/>
                      <a:gd name="connsiteY24" fmla="*/ 27432 h 27432"/>
                      <a:gd name="connsiteX25" fmla="*/ 6816583 w 10515600"/>
                      <a:gd name="connsiteY25" fmla="*/ 27432 h 27432"/>
                      <a:gd name="connsiteX26" fmla="*/ 6092862 w 10515600"/>
                      <a:gd name="connsiteY26" fmla="*/ 27432 h 27432"/>
                      <a:gd name="connsiteX27" fmla="*/ 5474297 w 10515600"/>
                      <a:gd name="connsiteY27" fmla="*/ 27432 h 27432"/>
                      <a:gd name="connsiteX28" fmla="*/ 5171201 w 10515600"/>
                      <a:gd name="connsiteY28" fmla="*/ 27432 h 27432"/>
                      <a:gd name="connsiteX29" fmla="*/ 4657792 w 10515600"/>
                      <a:gd name="connsiteY29" fmla="*/ 27432 h 27432"/>
                      <a:gd name="connsiteX30" fmla="*/ 3934071 w 10515600"/>
                      <a:gd name="connsiteY30" fmla="*/ 27432 h 27432"/>
                      <a:gd name="connsiteX31" fmla="*/ 3525818 w 10515600"/>
                      <a:gd name="connsiteY31" fmla="*/ 27432 h 27432"/>
                      <a:gd name="connsiteX32" fmla="*/ 2696941 w 10515600"/>
                      <a:gd name="connsiteY32" fmla="*/ 27432 h 27432"/>
                      <a:gd name="connsiteX33" fmla="*/ 1868065 w 10515600"/>
                      <a:gd name="connsiteY33" fmla="*/ 27432 h 27432"/>
                      <a:gd name="connsiteX34" fmla="*/ 1249500 w 10515600"/>
                      <a:gd name="connsiteY34" fmla="*/ 27432 h 27432"/>
                      <a:gd name="connsiteX35" fmla="*/ 0 w 10515600"/>
                      <a:gd name="connsiteY35" fmla="*/ 27432 h 27432"/>
                      <a:gd name="connsiteX36" fmla="*/ 0 w 10515600"/>
                      <a:gd name="connsiteY36" fmla="*/ 0 h 27432"/>
                      <a:gd name="connsiteX0" fmla="*/ 0 w 10515600"/>
                      <a:gd name="connsiteY0" fmla="*/ 0 h 27432"/>
                      <a:gd name="connsiteX1" fmla="*/ 513408 w 10515600"/>
                      <a:gd name="connsiteY1" fmla="*/ 0 h 27432"/>
                      <a:gd name="connsiteX2" fmla="*/ 816505 w 10515600"/>
                      <a:gd name="connsiteY2" fmla="*/ 0 h 27432"/>
                      <a:gd name="connsiteX3" fmla="*/ 1645381 w 10515600"/>
                      <a:gd name="connsiteY3" fmla="*/ 0 h 27432"/>
                      <a:gd name="connsiteX4" fmla="*/ 2158790 w 10515600"/>
                      <a:gd name="connsiteY4" fmla="*/ 0 h 27432"/>
                      <a:gd name="connsiteX5" fmla="*/ 2672199 w 10515600"/>
                      <a:gd name="connsiteY5" fmla="*/ 0 h 27432"/>
                      <a:gd name="connsiteX6" fmla="*/ 3501075 w 10515600"/>
                      <a:gd name="connsiteY6" fmla="*/ 0 h 27432"/>
                      <a:gd name="connsiteX7" fmla="*/ 3909329 w 10515600"/>
                      <a:gd name="connsiteY7" fmla="*/ 0 h 27432"/>
                      <a:gd name="connsiteX8" fmla="*/ 4738205 w 10515600"/>
                      <a:gd name="connsiteY8" fmla="*/ 0 h 27432"/>
                      <a:gd name="connsiteX9" fmla="*/ 5567082 w 10515600"/>
                      <a:gd name="connsiteY9" fmla="*/ 0 h 27432"/>
                      <a:gd name="connsiteX10" fmla="*/ 6185647 w 10515600"/>
                      <a:gd name="connsiteY10" fmla="*/ 0 h 27432"/>
                      <a:gd name="connsiteX11" fmla="*/ 7014524 w 10515600"/>
                      <a:gd name="connsiteY11" fmla="*/ 0 h 27432"/>
                      <a:gd name="connsiteX12" fmla="*/ 7527932 w 10515600"/>
                      <a:gd name="connsiteY12" fmla="*/ 0 h 27432"/>
                      <a:gd name="connsiteX13" fmla="*/ 8041341 w 10515600"/>
                      <a:gd name="connsiteY13" fmla="*/ 0 h 27432"/>
                      <a:gd name="connsiteX14" fmla="*/ 8765061 w 10515600"/>
                      <a:gd name="connsiteY14" fmla="*/ 0 h 27432"/>
                      <a:gd name="connsiteX15" fmla="*/ 9278470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9791879 w 10515600"/>
                      <a:gd name="connsiteY18" fmla="*/ 27432 h 27432"/>
                      <a:gd name="connsiteX19" fmla="*/ 9488782 w 10515600"/>
                      <a:gd name="connsiteY19" fmla="*/ 27432 h 27432"/>
                      <a:gd name="connsiteX20" fmla="*/ 9080530 w 10515600"/>
                      <a:gd name="connsiteY20" fmla="*/ 27432 h 27432"/>
                      <a:gd name="connsiteX21" fmla="*/ 8251652 w 10515600"/>
                      <a:gd name="connsiteY21" fmla="*/ 27432 h 27432"/>
                      <a:gd name="connsiteX22" fmla="*/ 7633088 w 10515600"/>
                      <a:gd name="connsiteY22" fmla="*/ 27432 h 27432"/>
                      <a:gd name="connsiteX23" fmla="*/ 7224835 w 10515600"/>
                      <a:gd name="connsiteY23" fmla="*/ 27432 h 27432"/>
                      <a:gd name="connsiteX24" fmla="*/ 6606270 w 10515600"/>
                      <a:gd name="connsiteY24" fmla="*/ 27432 h 27432"/>
                      <a:gd name="connsiteX25" fmla="*/ 6303174 w 10515600"/>
                      <a:gd name="connsiteY25" fmla="*/ 27432 h 27432"/>
                      <a:gd name="connsiteX26" fmla="*/ 6000077 w 10515600"/>
                      <a:gd name="connsiteY26" fmla="*/ 27432 h 27432"/>
                      <a:gd name="connsiteX27" fmla="*/ 5381512 w 10515600"/>
                      <a:gd name="connsiteY27" fmla="*/ 27432 h 27432"/>
                      <a:gd name="connsiteX28" fmla="*/ 4973260 w 10515600"/>
                      <a:gd name="connsiteY28" fmla="*/ 27432 h 27432"/>
                      <a:gd name="connsiteX29" fmla="*/ 4249539 w 10515600"/>
                      <a:gd name="connsiteY29" fmla="*/ 27432 h 27432"/>
                      <a:gd name="connsiteX30" fmla="*/ 3841287 w 10515600"/>
                      <a:gd name="connsiteY30" fmla="*/ 27432 h 27432"/>
                      <a:gd name="connsiteX31" fmla="*/ 3117566 w 10515600"/>
                      <a:gd name="connsiteY31" fmla="*/ 27432 h 27432"/>
                      <a:gd name="connsiteX32" fmla="*/ 2814469 w 10515600"/>
                      <a:gd name="connsiteY32" fmla="*/ 27432 h 27432"/>
                      <a:gd name="connsiteX33" fmla="*/ 2090748 w 10515600"/>
                      <a:gd name="connsiteY33" fmla="*/ 27432 h 27432"/>
                      <a:gd name="connsiteX34" fmla="*/ 1682495 w 10515600"/>
                      <a:gd name="connsiteY34" fmla="*/ 27432 h 27432"/>
                      <a:gd name="connsiteX35" fmla="*/ 1379399 w 10515600"/>
                      <a:gd name="connsiteY35" fmla="*/ 27432 h 27432"/>
                      <a:gd name="connsiteX36" fmla="*/ 971146 w 10515600"/>
                      <a:gd name="connsiteY36" fmla="*/ 27432 h 27432"/>
                      <a:gd name="connsiteX37" fmla="*/ 0 w 10515600"/>
                      <a:gd name="connsiteY37" fmla="*/ 27432 h 27432"/>
                      <a:gd name="connsiteX38" fmla="*/ 0 w 10515600"/>
                      <a:gd name="connsiteY3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33028" y="-14068"/>
                          <a:pt x="231084" y="-5275"/>
                          <a:pt x="303096" y="0"/>
                        </a:cubicBezTo>
                        <a:cubicBezTo>
                          <a:pt x="407671" y="31118"/>
                          <a:pt x="822640" y="15256"/>
                          <a:pt x="1026817" y="0"/>
                        </a:cubicBezTo>
                        <a:cubicBezTo>
                          <a:pt x="1242769" y="-7903"/>
                          <a:pt x="1189499" y="-17925"/>
                          <a:pt x="1329914" y="0"/>
                        </a:cubicBezTo>
                        <a:cubicBezTo>
                          <a:pt x="1470267" y="652"/>
                          <a:pt x="1524210" y="-7998"/>
                          <a:pt x="1633010" y="0"/>
                        </a:cubicBezTo>
                        <a:cubicBezTo>
                          <a:pt x="1732264" y="-1108"/>
                          <a:pt x="2246761" y="-54982"/>
                          <a:pt x="2461887" y="0"/>
                        </a:cubicBezTo>
                        <a:cubicBezTo>
                          <a:pt x="2712178" y="9936"/>
                          <a:pt x="2795609" y="11362"/>
                          <a:pt x="3080452" y="0"/>
                        </a:cubicBezTo>
                        <a:cubicBezTo>
                          <a:pt x="3385940" y="-25542"/>
                          <a:pt x="3272613" y="-7194"/>
                          <a:pt x="3383549" y="0"/>
                        </a:cubicBezTo>
                        <a:cubicBezTo>
                          <a:pt x="3494175" y="13366"/>
                          <a:pt x="3695363" y="-10918"/>
                          <a:pt x="4002113" y="0"/>
                        </a:cubicBezTo>
                        <a:cubicBezTo>
                          <a:pt x="4314398" y="11683"/>
                          <a:pt x="4455256" y="2668"/>
                          <a:pt x="4830990" y="0"/>
                        </a:cubicBezTo>
                        <a:cubicBezTo>
                          <a:pt x="5184608" y="4001"/>
                          <a:pt x="5160403" y="-10043"/>
                          <a:pt x="5344398" y="0"/>
                        </a:cubicBezTo>
                        <a:cubicBezTo>
                          <a:pt x="5522459" y="11246"/>
                          <a:pt x="5728290" y="18456"/>
                          <a:pt x="5857807" y="0"/>
                        </a:cubicBezTo>
                        <a:cubicBezTo>
                          <a:pt x="5960761" y="-17701"/>
                          <a:pt x="6242921" y="4204"/>
                          <a:pt x="6476372" y="0"/>
                        </a:cubicBezTo>
                        <a:cubicBezTo>
                          <a:pt x="6699922" y="-5320"/>
                          <a:pt x="6901071" y="24633"/>
                          <a:pt x="7200092" y="0"/>
                        </a:cubicBezTo>
                        <a:cubicBezTo>
                          <a:pt x="7452672" y="-19890"/>
                          <a:pt x="7693364" y="-61631"/>
                          <a:pt x="7923813" y="0"/>
                        </a:cubicBezTo>
                        <a:cubicBezTo>
                          <a:pt x="8136860" y="45866"/>
                          <a:pt x="8304735" y="10518"/>
                          <a:pt x="8647534" y="0"/>
                        </a:cubicBezTo>
                        <a:cubicBezTo>
                          <a:pt x="8937358" y="32566"/>
                          <a:pt x="9302270" y="5924"/>
                          <a:pt x="9476411" y="0"/>
                        </a:cubicBezTo>
                        <a:cubicBezTo>
                          <a:pt x="9638223" y="4821"/>
                          <a:pt x="10189163" y="-9628"/>
                          <a:pt x="10515600" y="0"/>
                        </a:cubicBezTo>
                        <a:cubicBezTo>
                          <a:pt x="10515727" y="10627"/>
                          <a:pt x="10514649" y="14354"/>
                          <a:pt x="10515600" y="27432"/>
                        </a:cubicBezTo>
                        <a:cubicBezTo>
                          <a:pt x="10228853" y="-272"/>
                          <a:pt x="10118301" y="40195"/>
                          <a:pt x="9791879" y="27432"/>
                        </a:cubicBezTo>
                        <a:cubicBezTo>
                          <a:pt x="9469560" y="15732"/>
                          <a:pt x="9634622" y="5714"/>
                          <a:pt x="9488782" y="27432"/>
                        </a:cubicBezTo>
                        <a:cubicBezTo>
                          <a:pt x="9383327" y="40364"/>
                          <a:pt x="9008124" y="-23975"/>
                          <a:pt x="8870218" y="27432"/>
                        </a:cubicBezTo>
                        <a:cubicBezTo>
                          <a:pt x="8699845" y="51543"/>
                          <a:pt x="8564586" y="22598"/>
                          <a:pt x="8356809" y="27432"/>
                        </a:cubicBezTo>
                        <a:cubicBezTo>
                          <a:pt x="8149465" y="67284"/>
                          <a:pt x="7980550" y="9089"/>
                          <a:pt x="7843400" y="27432"/>
                        </a:cubicBezTo>
                        <a:cubicBezTo>
                          <a:pt x="7739295" y="19687"/>
                          <a:pt x="7562659" y="18634"/>
                          <a:pt x="7329991" y="27432"/>
                        </a:cubicBezTo>
                        <a:cubicBezTo>
                          <a:pt x="7120471" y="28307"/>
                          <a:pt x="6940588" y="29101"/>
                          <a:pt x="6816583" y="27432"/>
                        </a:cubicBezTo>
                        <a:cubicBezTo>
                          <a:pt x="6726887" y="25741"/>
                          <a:pt x="6241097" y="22292"/>
                          <a:pt x="6092862" y="27432"/>
                        </a:cubicBezTo>
                        <a:cubicBezTo>
                          <a:pt x="5910244" y="39617"/>
                          <a:pt x="5774247" y="45145"/>
                          <a:pt x="5474297" y="27432"/>
                        </a:cubicBezTo>
                        <a:cubicBezTo>
                          <a:pt x="5198899" y="-1013"/>
                          <a:pt x="5321898" y="31071"/>
                          <a:pt x="5171201" y="27432"/>
                        </a:cubicBezTo>
                        <a:cubicBezTo>
                          <a:pt x="5029987" y="30788"/>
                          <a:pt x="4907286" y="45306"/>
                          <a:pt x="4657792" y="27432"/>
                        </a:cubicBezTo>
                        <a:cubicBezTo>
                          <a:pt x="4455233" y="-17017"/>
                          <a:pt x="4099129" y="43534"/>
                          <a:pt x="3934071" y="27432"/>
                        </a:cubicBezTo>
                        <a:cubicBezTo>
                          <a:pt x="3787369" y="9193"/>
                          <a:pt x="3661424" y="36337"/>
                          <a:pt x="3525818" y="27432"/>
                        </a:cubicBezTo>
                        <a:cubicBezTo>
                          <a:pt x="3405853" y="20141"/>
                          <a:pt x="2888000" y="-28393"/>
                          <a:pt x="2696941" y="27432"/>
                        </a:cubicBezTo>
                        <a:cubicBezTo>
                          <a:pt x="2491219" y="1681"/>
                          <a:pt x="2156031" y="60584"/>
                          <a:pt x="1868065" y="27432"/>
                        </a:cubicBezTo>
                        <a:cubicBezTo>
                          <a:pt x="1550792" y="29823"/>
                          <a:pt x="1425982" y="-161"/>
                          <a:pt x="1249500" y="27432"/>
                        </a:cubicBezTo>
                        <a:cubicBezTo>
                          <a:pt x="1050736" y="6203"/>
                          <a:pt x="320055" y="71602"/>
                          <a:pt x="0" y="27432"/>
                        </a:cubicBezTo>
                        <a:cubicBezTo>
                          <a:pt x="1401" y="20844"/>
                          <a:pt x="1835" y="7044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27156" y="10432"/>
                          <a:pt x="331102" y="20825"/>
                          <a:pt x="513408" y="0"/>
                        </a:cubicBezTo>
                        <a:cubicBezTo>
                          <a:pt x="702330" y="-14769"/>
                          <a:pt x="700423" y="3168"/>
                          <a:pt x="816505" y="0"/>
                        </a:cubicBezTo>
                        <a:cubicBezTo>
                          <a:pt x="898671" y="-22948"/>
                          <a:pt x="1207037" y="-37597"/>
                          <a:pt x="1645381" y="0"/>
                        </a:cubicBezTo>
                        <a:cubicBezTo>
                          <a:pt x="2053249" y="-8185"/>
                          <a:pt x="2003726" y="-5997"/>
                          <a:pt x="2158790" y="0"/>
                        </a:cubicBezTo>
                        <a:cubicBezTo>
                          <a:pt x="2321848" y="6012"/>
                          <a:pt x="2555044" y="-5125"/>
                          <a:pt x="2672199" y="0"/>
                        </a:cubicBezTo>
                        <a:cubicBezTo>
                          <a:pt x="2813340" y="-6805"/>
                          <a:pt x="3118030" y="9469"/>
                          <a:pt x="3501075" y="0"/>
                        </a:cubicBezTo>
                        <a:cubicBezTo>
                          <a:pt x="3825468" y="26500"/>
                          <a:pt x="3815930" y="11240"/>
                          <a:pt x="3909329" y="0"/>
                        </a:cubicBezTo>
                        <a:cubicBezTo>
                          <a:pt x="4049671" y="-30677"/>
                          <a:pt x="4296724" y="-37794"/>
                          <a:pt x="4738205" y="0"/>
                        </a:cubicBezTo>
                        <a:cubicBezTo>
                          <a:pt x="5141807" y="6839"/>
                          <a:pt x="5381776" y="14460"/>
                          <a:pt x="5567082" y="0"/>
                        </a:cubicBezTo>
                        <a:cubicBezTo>
                          <a:pt x="5739396" y="28438"/>
                          <a:pt x="6000876" y="12013"/>
                          <a:pt x="6185647" y="0"/>
                        </a:cubicBezTo>
                        <a:cubicBezTo>
                          <a:pt x="6356941" y="22346"/>
                          <a:pt x="6620712" y="55467"/>
                          <a:pt x="7014524" y="0"/>
                        </a:cubicBezTo>
                        <a:cubicBezTo>
                          <a:pt x="7379725" y="-11675"/>
                          <a:pt x="7317848" y="26210"/>
                          <a:pt x="7527932" y="0"/>
                        </a:cubicBezTo>
                        <a:cubicBezTo>
                          <a:pt x="7729057" y="-33271"/>
                          <a:pt x="7809070" y="-24804"/>
                          <a:pt x="8041341" y="0"/>
                        </a:cubicBezTo>
                        <a:cubicBezTo>
                          <a:pt x="8264531" y="35248"/>
                          <a:pt x="8427933" y="47070"/>
                          <a:pt x="8765061" y="0"/>
                        </a:cubicBezTo>
                        <a:cubicBezTo>
                          <a:pt x="9119880" y="-28587"/>
                          <a:pt x="9065433" y="8495"/>
                          <a:pt x="9278470" y="0"/>
                        </a:cubicBezTo>
                        <a:cubicBezTo>
                          <a:pt x="9534089" y="57312"/>
                          <a:pt x="9927589" y="11194"/>
                          <a:pt x="10515600" y="0"/>
                        </a:cubicBezTo>
                        <a:cubicBezTo>
                          <a:pt x="10515918" y="13263"/>
                          <a:pt x="10516954" y="20196"/>
                          <a:pt x="10515600" y="27432"/>
                        </a:cubicBezTo>
                        <a:cubicBezTo>
                          <a:pt x="10336693" y="9574"/>
                          <a:pt x="10117030" y="-25888"/>
                          <a:pt x="9791879" y="27432"/>
                        </a:cubicBezTo>
                        <a:cubicBezTo>
                          <a:pt x="9504797" y="62068"/>
                          <a:pt x="9626610" y="38693"/>
                          <a:pt x="9488782" y="27432"/>
                        </a:cubicBezTo>
                        <a:cubicBezTo>
                          <a:pt x="9363373" y="20617"/>
                          <a:pt x="9271903" y="31243"/>
                          <a:pt x="9080530" y="27432"/>
                        </a:cubicBezTo>
                        <a:cubicBezTo>
                          <a:pt x="8935890" y="13426"/>
                          <a:pt x="8512031" y="-11731"/>
                          <a:pt x="8251652" y="27432"/>
                        </a:cubicBezTo>
                        <a:cubicBezTo>
                          <a:pt x="8012610" y="30013"/>
                          <a:pt x="7916676" y="46170"/>
                          <a:pt x="7633088" y="27432"/>
                        </a:cubicBezTo>
                        <a:cubicBezTo>
                          <a:pt x="7354268" y="21095"/>
                          <a:pt x="7314809" y="14116"/>
                          <a:pt x="7224835" y="27432"/>
                        </a:cubicBezTo>
                        <a:cubicBezTo>
                          <a:pt x="7127797" y="-4813"/>
                          <a:pt x="6879459" y="1707"/>
                          <a:pt x="6606270" y="27432"/>
                        </a:cubicBezTo>
                        <a:cubicBezTo>
                          <a:pt x="6337247" y="40529"/>
                          <a:pt x="6451623" y="10303"/>
                          <a:pt x="6303174" y="27432"/>
                        </a:cubicBezTo>
                        <a:cubicBezTo>
                          <a:pt x="6155245" y="31939"/>
                          <a:pt x="6083279" y="18875"/>
                          <a:pt x="6000077" y="27432"/>
                        </a:cubicBezTo>
                        <a:cubicBezTo>
                          <a:pt x="5897143" y="-12898"/>
                          <a:pt x="5708916" y="73913"/>
                          <a:pt x="5381512" y="27432"/>
                        </a:cubicBezTo>
                        <a:cubicBezTo>
                          <a:pt x="5068399" y="23336"/>
                          <a:pt x="5110262" y="38220"/>
                          <a:pt x="4973260" y="27432"/>
                        </a:cubicBezTo>
                        <a:cubicBezTo>
                          <a:pt x="4774587" y="10359"/>
                          <a:pt x="4542862" y="8481"/>
                          <a:pt x="4249539" y="27432"/>
                        </a:cubicBezTo>
                        <a:cubicBezTo>
                          <a:pt x="3954021" y="39196"/>
                          <a:pt x="3916413" y="27960"/>
                          <a:pt x="3841287" y="27432"/>
                        </a:cubicBezTo>
                        <a:cubicBezTo>
                          <a:pt x="3767553" y="55368"/>
                          <a:pt x="3375182" y="39879"/>
                          <a:pt x="3117566" y="27432"/>
                        </a:cubicBezTo>
                        <a:cubicBezTo>
                          <a:pt x="2896002" y="17"/>
                          <a:pt x="2968463" y="19934"/>
                          <a:pt x="2814469" y="27432"/>
                        </a:cubicBezTo>
                        <a:cubicBezTo>
                          <a:pt x="2663450" y="73993"/>
                          <a:pt x="2316439" y="51784"/>
                          <a:pt x="2090748" y="27432"/>
                        </a:cubicBezTo>
                        <a:cubicBezTo>
                          <a:pt x="1864267" y="4755"/>
                          <a:pt x="1803052" y="33199"/>
                          <a:pt x="1682495" y="27432"/>
                        </a:cubicBezTo>
                        <a:cubicBezTo>
                          <a:pt x="1552413" y="13598"/>
                          <a:pt x="1518915" y="33822"/>
                          <a:pt x="1379399" y="27432"/>
                        </a:cubicBezTo>
                        <a:cubicBezTo>
                          <a:pt x="1262038" y="23717"/>
                          <a:pt x="1160731" y="32781"/>
                          <a:pt x="971146" y="27432"/>
                        </a:cubicBezTo>
                        <a:cubicBezTo>
                          <a:pt x="798958" y="38437"/>
                          <a:pt x="357505" y="43442"/>
                          <a:pt x="0" y="27432"/>
                        </a:cubicBezTo>
                        <a:cubicBezTo>
                          <a:pt x="-425" y="17009"/>
                          <a:pt x="334" y="6027"/>
                          <a:pt x="0" y="0"/>
                        </a:cubicBezTo>
                        <a:close/>
                      </a:path>
                      <a:path w="10515600" h="27432" fill="none" stroke="0" extrusionOk="0">
                        <a:moveTo>
                          <a:pt x="0" y="0"/>
                        </a:moveTo>
                        <a:cubicBezTo>
                          <a:pt x="132793" y="-8689"/>
                          <a:pt x="222839" y="2158"/>
                          <a:pt x="303096" y="0"/>
                        </a:cubicBezTo>
                        <a:cubicBezTo>
                          <a:pt x="396590" y="1861"/>
                          <a:pt x="754426" y="13014"/>
                          <a:pt x="1026817" y="0"/>
                        </a:cubicBezTo>
                        <a:cubicBezTo>
                          <a:pt x="1249320" y="-8237"/>
                          <a:pt x="1188616" y="3004"/>
                          <a:pt x="1329914" y="0"/>
                        </a:cubicBezTo>
                        <a:cubicBezTo>
                          <a:pt x="1460668" y="-967"/>
                          <a:pt x="1522571" y="2972"/>
                          <a:pt x="1633010" y="0"/>
                        </a:cubicBezTo>
                        <a:cubicBezTo>
                          <a:pt x="1783489" y="2417"/>
                          <a:pt x="2248491" y="-69849"/>
                          <a:pt x="2461887" y="0"/>
                        </a:cubicBezTo>
                        <a:cubicBezTo>
                          <a:pt x="2694071" y="19009"/>
                          <a:pt x="2765541" y="24700"/>
                          <a:pt x="3080452" y="0"/>
                        </a:cubicBezTo>
                        <a:cubicBezTo>
                          <a:pt x="3381436" y="-24044"/>
                          <a:pt x="3265946" y="11128"/>
                          <a:pt x="3383549" y="0"/>
                        </a:cubicBezTo>
                        <a:cubicBezTo>
                          <a:pt x="3531643" y="11476"/>
                          <a:pt x="3721501" y="6885"/>
                          <a:pt x="4002113" y="0"/>
                        </a:cubicBezTo>
                        <a:cubicBezTo>
                          <a:pt x="4269451" y="-8067"/>
                          <a:pt x="4498617" y="21365"/>
                          <a:pt x="4830990" y="0"/>
                        </a:cubicBezTo>
                        <a:cubicBezTo>
                          <a:pt x="5194270" y="5804"/>
                          <a:pt x="5160907" y="-4036"/>
                          <a:pt x="5344398" y="0"/>
                        </a:cubicBezTo>
                        <a:cubicBezTo>
                          <a:pt x="5536406" y="21426"/>
                          <a:pt x="5736720" y="4222"/>
                          <a:pt x="5857807" y="0"/>
                        </a:cubicBezTo>
                        <a:cubicBezTo>
                          <a:pt x="6005999" y="-13402"/>
                          <a:pt x="6213696" y="-27370"/>
                          <a:pt x="6476372" y="0"/>
                        </a:cubicBezTo>
                        <a:cubicBezTo>
                          <a:pt x="6701054" y="6224"/>
                          <a:pt x="6904223" y="-14601"/>
                          <a:pt x="7200092" y="0"/>
                        </a:cubicBezTo>
                        <a:cubicBezTo>
                          <a:pt x="7441720" y="-10022"/>
                          <a:pt x="7685584" y="-23673"/>
                          <a:pt x="7923813" y="0"/>
                        </a:cubicBezTo>
                        <a:cubicBezTo>
                          <a:pt x="8159045" y="91"/>
                          <a:pt x="8302494" y="-13907"/>
                          <a:pt x="8647534" y="0"/>
                        </a:cubicBezTo>
                        <a:cubicBezTo>
                          <a:pt x="8964982" y="44342"/>
                          <a:pt x="9324810" y="12644"/>
                          <a:pt x="9476411" y="0"/>
                        </a:cubicBezTo>
                        <a:cubicBezTo>
                          <a:pt x="9654439" y="34634"/>
                          <a:pt x="10203051" y="-4247"/>
                          <a:pt x="10515600" y="0"/>
                        </a:cubicBezTo>
                        <a:cubicBezTo>
                          <a:pt x="10515459" y="11088"/>
                          <a:pt x="10513556" y="14752"/>
                          <a:pt x="10515600" y="27432"/>
                        </a:cubicBezTo>
                        <a:cubicBezTo>
                          <a:pt x="10223808" y="11767"/>
                          <a:pt x="10099048" y="51433"/>
                          <a:pt x="9791879" y="27432"/>
                        </a:cubicBezTo>
                        <a:cubicBezTo>
                          <a:pt x="9473152" y="-12751"/>
                          <a:pt x="9619595" y="16077"/>
                          <a:pt x="9488782" y="27432"/>
                        </a:cubicBezTo>
                        <a:cubicBezTo>
                          <a:pt x="9376816" y="58014"/>
                          <a:pt x="9009156" y="10950"/>
                          <a:pt x="8870218" y="27432"/>
                        </a:cubicBezTo>
                        <a:cubicBezTo>
                          <a:pt x="8714845" y="78358"/>
                          <a:pt x="8540278" y="-8587"/>
                          <a:pt x="8356809" y="27432"/>
                        </a:cubicBezTo>
                        <a:cubicBezTo>
                          <a:pt x="8185200" y="52532"/>
                          <a:pt x="7953740" y="857"/>
                          <a:pt x="7843400" y="27432"/>
                        </a:cubicBezTo>
                        <a:cubicBezTo>
                          <a:pt x="7746812" y="45842"/>
                          <a:pt x="7533097" y="15785"/>
                          <a:pt x="7329991" y="27432"/>
                        </a:cubicBezTo>
                        <a:cubicBezTo>
                          <a:pt x="7109302" y="49167"/>
                          <a:pt x="6927385" y="29386"/>
                          <a:pt x="6816583" y="27432"/>
                        </a:cubicBezTo>
                        <a:cubicBezTo>
                          <a:pt x="6716837" y="12559"/>
                          <a:pt x="6242025" y="-2682"/>
                          <a:pt x="6092862" y="27432"/>
                        </a:cubicBezTo>
                        <a:cubicBezTo>
                          <a:pt x="5909210" y="38944"/>
                          <a:pt x="5770981" y="25637"/>
                          <a:pt x="5474297" y="27432"/>
                        </a:cubicBezTo>
                        <a:cubicBezTo>
                          <a:pt x="5181086" y="18193"/>
                          <a:pt x="5320869" y="43426"/>
                          <a:pt x="5171201" y="27432"/>
                        </a:cubicBezTo>
                        <a:cubicBezTo>
                          <a:pt x="5037151" y="18165"/>
                          <a:pt x="4877856" y="75542"/>
                          <a:pt x="4657792" y="27432"/>
                        </a:cubicBezTo>
                        <a:cubicBezTo>
                          <a:pt x="4440449" y="12151"/>
                          <a:pt x="4091020" y="38031"/>
                          <a:pt x="3934071" y="27432"/>
                        </a:cubicBezTo>
                        <a:cubicBezTo>
                          <a:pt x="3791661" y="3181"/>
                          <a:pt x="3676680" y="58220"/>
                          <a:pt x="3525818" y="27432"/>
                        </a:cubicBezTo>
                        <a:cubicBezTo>
                          <a:pt x="3422285" y="43415"/>
                          <a:pt x="2886685" y="19023"/>
                          <a:pt x="2696941" y="27432"/>
                        </a:cubicBezTo>
                        <a:cubicBezTo>
                          <a:pt x="2547757" y="82838"/>
                          <a:pt x="2130501" y="-9687"/>
                          <a:pt x="1868065" y="27432"/>
                        </a:cubicBezTo>
                        <a:cubicBezTo>
                          <a:pt x="1578206" y="45935"/>
                          <a:pt x="1440520" y="33317"/>
                          <a:pt x="1249500" y="27432"/>
                        </a:cubicBezTo>
                        <a:cubicBezTo>
                          <a:pt x="1122706" y="-29699"/>
                          <a:pt x="353098" y="2435"/>
                          <a:pt x="0" y="27432"/>
                        </a:cubicBezTo>
                        <a:cubicBezTo>
                          <a:pt x="-770" y="20761"/>
                          <a:pt x="549" y="8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55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9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6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9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7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1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7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7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2/12/2024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57" r:id="rId1"/>
    <p:sldLayoutId id="2147497458" r:id="rId2"/>
    <p:sldLayoutId id="2147497459" r:id="rId3"/>
    <p:sldLayoutId id="2147497460" r:id="rId4"/>
    <p:sldLayoutId id="2147497461" r:id="rId5"/>
    <p:sldLayoutId id="2147497462" r:id="rId6"/>
    <p:sldLayoutId id="2147497463" r:id="rId7"/>
    <p:sldLayoutId id="2147497464" r:id="rId8"/>
    <p:sldLayoutId id="2147497465" r:id="rId9"/>
    <p:sldLayoutId id="2147497466" r:id="rId10"/>
    <p:sldLayoutId id="2147497467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2" r:id="rId1"/>
    <p:sldLayoutId id="2147497863" r:id="rId2"/>
  </p:sldLayoutIdLst>
  <p:txStyles>
    <p:titleStyle>
      <a:lvl1pPr algn="l" defTabSz="780337" rtl="0" eaLnBrk="1" latinLnBrk="0" hangingPunct="1">
        <a:lnSpc>
          <a:spcPct val="90000"/>
        </a:lnSpc>
        <a:spcBef>
          <a:spcPct val="0"/>
        </a:spcBef>
        <a:buNone/>
        <a:defRPr sz="3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084" indent="-195084" algn="l" defTabSz="780337" rtl="0" eaLnBrk="1" latinLnBrk="0" hangingPunct="1">
        <a:lnSpc>
          <a:spcPct val="90000"/>
        </a:lnSpc>
        <a:spcBef>
          <a:spcPts val="853"/>
        </a:spcBef>
        <a:buFont typeface="Arial" panose="020B0604020202020204" pitchFamily="34" charset="0"/>
        <a:buChar char="•"/>
        <a:defRPr sz="2389" kern="1200">
          <a:solidFill>
            <a:schemeClr val="tx1"/>
          </a:solidFill>
          <a:latin typeface="+mn-lt"/>
          <a:ea typeface="+mn-ea"/>
          <a:cs typeface="+mn-cs"/>
        </a:defRPr>
      </a:lvl1pPr>
      <a:lvl2pPr marL="585252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2pPr>
      <a:lvl3pPr marL="97542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65589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755757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2145926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536094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63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31643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1pPr>
      <a:lvl2pPr marL="390168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2pPr>
      <a:lvl3pPr marL="78033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3pPr>
      <a:lvl4pPr marL="1170505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560674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1950842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341011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731179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12134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5" r:id="rId1"/>
    <p:sldLayoutId id="2147497956" r:id="rId2"/>
    <p:sldLayoutId id="2147497957" r:id="rId3"/>
    <p:sldLayoutId id="2147497958" r:id="rId4"/>
    <p:sldLayoutId id="2147497959" r:id="rId5"/>
    <p:sldLayoutId id="2147497960" r:id="rId6"/>
    <p:sldLayoutId id="2147497961" r:id="rId7"/>
    <p:sldLayoutId id="2147497962" r:id="rId8"/>
    <p:sldLayoutId id="2147497963" r:id="rId9"/>
    <p:sldLayoutId id="2147497964" r:id="rId10"/>
    <p:sldLayoutId id="21474979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72" y="1753884"/>
            <a:ext cx="9576012" cy="152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474" y="3441265"/>
            <a:ext cx="9576010" cy="446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4241" y="881662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1" y="8816624"/>
            <a:ext cx="36372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683" y="8816624"/>
            <a:ext cx="66040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1" y="1325308"/>
            <a:ext cx="11015409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9548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67" r:id="rId1"/>
    <p:sldLayoutId id="2147497968" r:id="rId2"/>
    <p:sldLayoutId id="2147497969" r:id="rId3"/>
    <p:sldLayoutId id="2147497970" r:id="rId4"/>
    <p:sldLayoutId id="2147497971" r:id="rId5"/>
    <p:sldLayoutId id="2147497972" r:id="rId6"/>
    <p:sldLayoutId id="2147497973" r:id="rId7"/>
    <p:sldLayoutId id="2147497974" r:id="rId8"/>
    <p:sldLayoutId id="2147497975" r:id="rId9"/>
    <p:sldLayoutId id="2147497976" r:id="rId10"/>
    <p:sldLayoutId id="2147497977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2987" b="1" kern="1200" cap="all" spc="53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2/12/2024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21D8-F2E8-4CA0-B0BB-2E7F3B7ABD33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5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1" r:id="rId1"/>
    <p:sldLayoutId id="2147497992" r:id="rId2"/>
  </p:sldLayoutIdLst>
  <p:txStyles>
    <p:titleStyle>
      <a:lvl1pPr algn="ctr" defTabSz="975390" rtl="0" eaLnBrk="1" latinLnBrk="0" hangingPunct="1"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71" indent="-365771" algn="l" defTabSz="97539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defTabSz="975390" rtl="0" eaLnBrk="1" latinLnBrk="0" hangingPunct="1">
        <a:spcBef>
          <a:spcPct val="20000"/>
        </a:spcBef>
        <a:buFont typeface="Arial" pitchFamily="34" charset="0"/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251200"/>
            <a:ext cx="10241280" cy="509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3360" y="9178149"/>
            <a:ext cx="1284877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6468" y="9178149"/>
            <a:ext cx="6699552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4252" y="9178149"/>
            <a:ext cx="1702711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50996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995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37" r:id="rId1"/>
    <p:sldLayoutId id="2147498038" r:id="rId2"/>
    <p:sldLayoutId id="2147498039" r:id="rId3"/>
    <p:sldLayoutId id="2147498040" r:id="rId4"/>
    <p:sldLayoutId id="2147498041" r:id="rId5"/>
    <p:sldLayoutId id="2147498042" r:id="rId6"/>
    <p:sldLayoutId id="2147498043" r:id="rId7"/>
    <p:sldLayoutId id="2147498044" r:id="rId8"/>
    <p:sldLayoutId id="2147498045" r:id="rId9"/>
    <p:sldLayoutId id="2147498046" r:id="rId10"/>
    <p:sldLayoutId id="2147498047" r:id="rId11"/>
  </p:sldLayoutIdLst>
  <p:txStyles>
    <p:titleStyle>
      <a:lvl1pPr algn="l" defTabSz="975390" rtl="0" eaLnBrk="1" latinLnBrk="0" hangingPunct="1">
        <a:lnSpc>
          <a:spcPct val="89000"/>
        </a:lnSpc>
        <a:spcBef>
          <a:spcPct val="0"/>
        </a:spcBef>
        <a:buNone/>
        <a:defRPr sz="4693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9664" indent="-409664" algn="l" defTabSz="975390" rtl="0" eaLnBrk="1" latinLnBrk="0" hangingPunct="1">
        <a:lnSpc>
          <a:spcPct val="94000"/>
        </a:lnSpc>
        <a:spcBef>
          <a:spcPts val="1067"/>
        </a:spcBef>
        <a:spcAft>
          <a:spcPts val="213"/>
        </a:spcAft>
        <a:buFont typeface="Franklin Gothic Book" panose="020B0503020102020204" pitchFamily="34" charset="0"/>
        <a:buChar char="■"/>
        <a:defRPr sz="2133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75390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2133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6308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92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95078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92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43847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707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92617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707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41386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901562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493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38925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3289" y="843899"/>
            <a:ext cx="109580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3289" y="2185434"/>
            <a:ext cx="109580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704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49" r:id="rId1"/>
    <p:sldLayoutId id="2147498050" r:id="rId2"/>
    <p:sldLayoutId id="2147498051" r:id="rId3"/>
    <p:sldLayoutId id="2147498052" r:id="rId4"/>
    <p:sldLayoutId id="2147498053" r:id="rId5"/>
    <p:sldLayoutId id="21474980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20767" y="4214519"/>
            <a:ext cx="3180649" cy="4563722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826" y="6381984"/>
            <a:ext cx="9103360" cy="21433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975361"/>
            <a:ext cx="9103360" cy="514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4706" y="8778241"/>
            <a:ext cx="170688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7E714F-A0D1-43F1-A9CD-7B091612A5A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9826" y="8778241"/>
            <a:ext cx="804672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4080" y="7933832"/>
            <a:ext cx="1218395" cy="9527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1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4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433" r:id="rId1"/>
    <p:sldLayoutId id="2147496434" r:id="rId2"/>
    <p:sldLayoutId id="2147496435" r:id="rId3"/>
    <p:sldLayoutId id="2147496436" r:id="rId4"/>
    <p:sldLayoutId id="2147496437" r:id="rId5"/>
    <p:sldLayoutId id="2147496438" r:id="rId6"/>
    <p:sldLayoutId id="2147496439" r:id="rId7"/>
    <p:sldLayoutId id="2147496440" r:id="rId8"/>
    <p:sldLayoutId id="2147496441" r:id="rId9"/>
    <p:sldLayoutId id="2147496442" r:id="rId10"/>
    <p:sldLayoutId id="2147496443" r:id="rId11"/>
    <p:sldLayoutId id="2147496444" r:id="rId12"/>
    <p:sldLayoutId id="2147496445" r:id="rId13"/>
    <p:sldLayoutId id="2147496446" r:id="rId14"/>
    <p:sldLayoutId id="2147496447" r:id="rId15"/>
    <p:sldLayoutId id="2147496448" r:id="rId16"/>
    <p:sldLayoutId id="2147496449" r:id="rId17"/>
  </p:sldLayoutIdLst>
  <p:txStyles>
    <p:titleStyle>
      <a:lvl1pPr algn="l" defTabSz="487695" rtl="0" eaLnBrk="1" latinLnBrk="0" hangingPunct="1">
        <a:spcBef>
          <a:spcPct val="0"/>
        </a:spcBef>
        <a:buNone/>
        <a:defRPr sz="38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1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8020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645971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133667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3EF8-FDCD-9206-066D-0DFF0EC0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3D71-6BEF-BF7D-205F-193507E2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FC0-B0DB-3616-D2A8-8C30641BA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9278F-DCBE-40A4-92FB-ECA2BABC06C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F53F-47CE-C608-B65F-3DF06432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85A4-1F23-AFB3-C7D0-228A69292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6" r:id="rId1"/>
    <p:sldLayoutId id="2147498057" r:id="rId2"/>
    <p:sldLayoutId id="2147498058" r:id="rId3"/>
    <p:sldLayoutId id="2147498059" r:id="rId4"/>
    <p:sldLayoutId id="2147498060" r:id="rId5"/>
    <p:sldLayoutId id="2147498061" r:id="rId6"/>
    <p:sldLayoutId id="2147498062" r:id="rId7"/>
    <p:sldLayoutId id="2147498063" r:id="rId8"/>
    <p:sldLayoutId id="2147498064" r:id="rId9"/>
    <p:sldLayoutId id="2147498065" r:id="rId10"/>
    <p:sldLayoutId id="21474980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346352"/>
            <a:ext cx="10728960" cy="1885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360" y="3263800"/>
            <a:ext cx="10728960" cy="529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5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68" r:id="rId1"/>
    <p:sldLayoutId id="2147498069" r:id="rId2"/>
    <p:sldLayoutId id="2147498070" r:id="rId3"/>
    <p:sldLayoutId id="2147498071" r:id="rId4"/>
    <p:sldLayoutId id="2147498072" r:id="rId5"/>
    <p:sldLayoutId id="2147498073" r:id="rId6"/>
    <p:sldLayoutId id="2147498074" r:id="rId7"/>
    <p:sldLayoutId id="2147498075" r:id="rId8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None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77" r:id="rId1"/>
    <p:sldLayoutId id="2147498078" r:id="rId2"/>
    <p:sldLayoutId id="2147498079" r:id="rId3"/>
    <p:sldLayoutId id="2147498080" r:id="rId4"/>
    <p:sldLayoutId id="2147498081" r:id="rId5"/>
    <p:sldLayoutId id="2147498082" r:id="rId6"/>
    <p:sldLayoutId id="2147498083" r:id="rId7"/>
    <p:sldLayoutId id="2147498084" r:id="rId8"/>
    <p:sldLayoutId id="2147498085" r:id="rId9"/>
    <p:sldLayoutId id="2147498086" r:id="rId10"/>
    <p:sldLayoutId id="2147498087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7031" y="1091748"/>
            <a:ext cx="109708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7031" y="2185433"/>
            <a:ext cx="109708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315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89" r:id="rId1"/>
    <p:sldLayoutId id="2147498090" r:id="rId2"/>
    <p:sldLayoutId id="2147498091" r:id="rId3"/>
    <p:sldLayoutId id="2147498092" r:id="rId4"/>
    <p:sldLayoutId id="2147498093" r:id="rId5"/>
    <p:sldLayoutId id="2147498094" r:id="rId6"/>
    <p:sldLayoutId id="2147498095" r:id="rId7"/>
    <p:sldLayoutId id="2147498096" r:id="rId8"/>
    <p:sldLayoutId id="2147498097" r:id="rId9"/>
    <p:sldLayoutId id="2147498098" r:id="rId10"/>
    <p:sldLayoutId id="2147498099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18" r:id="rId1"/>
    <p:sldLayoutId id="2147496619" r:id="rId2"/>
    <p:sldLayoutId id="2147496620" r:id="rId3"/>
    <p:sldLayoutId id="2147496621" r:id="rId4"/>
    <p:sldLayoutId id="2147496622" r:id="rId5"/>
    <p:sldLayoutId id="2147496623" r:id="rId6"/>
    <p:sldLayoutId id="2147496624" r:id="rId7"/>
    <p:sldLayoutId id="2147496625" r:id="rId8"/>
    <p:sldLayoutId id="2147496626" r:id="rId9"/>
    <p:sldLayoutId id="2147496627" r:id="rId10"/>
    <p:sldLayoutId id="2147496628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9" r:id="rId1"/>
  </p:sldLayoutIdLst>
  <p:txStyles>
    <p:titleStyle>
      <a:lvl1pPr algn="l" defTabSz="548655" rtl="0" eaLnBrk="1" latinLnBrk="0" hangingPunct="1">
        <a:lnSpc>
          <a:spcPct val="100000"/>
        </a:lnSpc>
        <a:spcBef>
          <a:spcPct val="0"/>
        </a:spcBef>
        <a:buNone/>
        <a:defRPr sz="2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5" indent="-137165" algn="l" defTabSz="548655" rtl="0" eaLnBrk="1" latinLnBrk="0" hangingPunct="1">
        <a:lnSpc>
          <a:spcPct val="110000"/>
        </a:lnSpc>
        <a:spcBef>
          <a:spcPts val="601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91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9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46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74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01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783128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2057455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331784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8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2pPr>
      <a:lvl3pPr marL="548655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3pPr>
      <a:lvl4pPr marL="82298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4pPr>
      <a:lvl5pPr marL="109731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5pPr>
      <a:lvl6pPr marL="1371636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645964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192029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194619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2/12/2024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181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8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0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59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0.png"/><Relationship Id="rId7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s://fr.vikidia.org/wiki/Basketbal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svg"/><Relationship Id="rId7" Type="http://schemas.openxmlformats.org/officeDocument/2006/relationships/image" Target="../media/image114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10" Type="http://schemas.openxmlformats.org/officeDocument/2006/relationships/hyperlink" Target="mailto:bowling.Cynthia@somersetcollegeprep.org" TargetMode="External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9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luzzo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6599"/>
              </p:ext>
            </p:extLst>
          </p:nvPr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F732-14FD-A8E5-16E2-891498742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4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363" y="915154"/>
            <a:ext cx="11632072" cy="7923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9" y="1926061"/>
            <a:ext cx="10519660" cy="1383010"/>
          </a:xfrm>
        </p:spPr>
        <p:txBody>
          <a:bodyPr vert="horz" lIns="73152" tIns="36576" rIns="73152" bIns="36576" rtlCol="0" anchor="ctr">
            <a:noAutofit/>
          </a:bodyPr>
          <a:lstStyle/>
          <a:p>
            <a:pPr algn="ctr" defTabSz="797382"/>
            <a:r>
              <a:rPr lang="en-US" sz="5232" b="1" kern="1200">
                <a:solidFill>
                  <a:schemeClr val="tx1"/>
                </a:solidFill>
                <a:latin typeface="+mj-lt"/>
                <a:ea typeface="+mj-ea"/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1195175" y="2661407"/>
            <a:ext cx="3468827" cy="563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*Warnings* Do Not apply to all discipline. Teacher &amp; Staff discretion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1216395" y="3227283"/>
            <a:ext cx="3673959" cy="56397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DETENTION</a:t>
            </a:r>
            <a:endParaRPr lang="en-US" sz="288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880450" y="3227283"/>
            <a:ext cx="3497122" cy="104738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SATURDAY DETENTION</a:t>
            </a:r>
            <a:endParaRPr lang="en-US" sz="2880" b="1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383134" y="3227283"/>
            <a:ext cx="3425070" cy="104738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SUSPENSION through </a:t>
            </a:r>
            <a:r>
              <a:rPr lang="en-US" sz="3139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DISMISSAL</a:t>
            </a:r>
            <a:endParaRPr lang="en-US" sz="2880" b="1" u="sng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195175" y="3870970"/>
            <a:ext cx="366688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3:50 to 4:50pm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Classroom Disruption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Chewing Gum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others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property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Littering during lunch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Electronic Confiscation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Public Display of Affection / P.D.A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Profane Obscene Abusive Language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Running in the Halls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Spray used in the Restrooms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Class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School ( 3 late arrivals non bus rider)</a:t>
            </a: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887525" y="4401480"/>
            <a:ext cx="3504195" cy="381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9:30 to 12:30pm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Horseplay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Missed Detention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Multiple Detentions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Skipping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 = 2 Saturday Detentions, Referral &amp; 9 week Behavior Probation Contract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Cheating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 = 3 Saturday Detentions, Referral &amp; Behavior Probation Contract</a:t>
            </a:r>
          </a:p>
          <a:p>
            <a:pPr defTabSz="975390">
              <a:spcAft>
                <a:spcPts val="600"/>
              </a:spcAft>
            </a:pP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381819" y="4274159"/>
            <a:ext cx="3426385" cy="398724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Excessive Detentions / Unserved Detention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Theft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False or Misleading Info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Open Defiance of Authority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Vaping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Physical Altercation 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Fighting or Attempting to Fight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Assault / Intimidation Threat of Student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Weapons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Other Major Misconduct</a:t>
            </a:r>
            <a:endParaRPr lang="en-US" sz="1600" b="1" kern="1200">
              <a:solidFill>
                <a:prstClr val="white"/>
              </a:solidFill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6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3" y="1908216"/>
            <a:ext cx="11919078" cy="4646382"/>
          </a:xfrm>
        </p:spPr>
        <p:txBody>
          <a:bodyPr>
            <a:normAutofit fontScale="90000"/>
          </a:bodyPr>
          <a:lstStyle/>
          <a:p>
            <a:r>
              <a:rPr lang="en-US"/>
              <a:t>Tardy—being late to class. </a:t>
            </a:r>
            <a:br>
              <a:rPr lang="en-US"/>
            </a:br>
            <a:r>
              <a:rPr lang="en-US" sz="4267"/>
              <a:t>Being tardy to periods 2, 3, or 4 is accompanied by a detention.</a:t>
            </a:r>
            <a:br>
              <a:rPr lang="en-US" sz="4267"/>
            </a:br>
            <a:r>
              <a:rPr lang="en-US" sz="4267" b="1"/>
              <a:t>Period 2, 3, 4 teachers </a:t>
            </a:r>
            <a:r>
              <a:rPr lang="en-US" sz="4267" b="1" i="1"/>
              <a:t>write</a:t>
            </a:r>
            <a:r>
              <a:rPr lang="en-US" sz="4267" b="1"/>
              <a:t> &amp; submit the detention.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is a detention if you are a bus rider and your bus was on time.  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and you are not a bus rider is a detention for every 3</a:t>
            </a:r>
            <a:r>
              <a:rPr lang="en-US" sz="4267" baseline="30000"/>
              <a:t>rd</a:t>
            </a:r>
            <a:r>
              <a:rPr lang="en-US" sz="4267"/>
              <a:t> occurrence. </a:t>
            </a:r>
            <a:endParaRPr lang="en-US"/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689149" y="6797664"/>
            <a:ext cx="2315650" cy="1736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034" y="7402484"/>
            <a:ext cx="3424413" cy="683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</a:rPr>
              <a:t>*Does not apply to excused tardies.</a:t>
            </a:r>
          </a:p>
        </p:txBody>
      </p:sp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717" y="3045757"/>
            <a:ext cx="5397863" cy="4511142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Volleyball</a:t>
            </a:r>
            <a:endParaRPr lang="en-US">
              <a:latin typeface="Informal Roman"/>
            </a:endParaRPr>
          </a:p>
          <a:p>
            <a:pPr marL="273651" indent="-24452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/>
              <a:t>Monday-Friday: </a:t>
            </a:r>
            <a:r>
              <a:rPr lang="en-US" sz="2133" b="1" u="sng"/>
              <a:t>NO SPIKING!!!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419" y="3045757"/>
            <a:ext cx="6076077" cy="4350723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Basketball</a:t>
            </a:r>
            <a:endParaRPr lang="en-US">
              <a:latin typeface="Informal Roman"/>
            </a:endParaRPr>
          </a:p>
          <a:p>
            <a:pPr marL="273651" indent="-244525" algn="ctr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Monday / Wednesday: </a:t>
            </a:r>
            <a:r>
              <a:rPr lang="en-US" sz="2133" u="sng">
                <a:latin typeface="Arial Nova"/>
              </a:rPr>
              <a:t>High</a:t>
            </a:r>
            <a:r>
              <a:rPr lang="en-US" sz="2133" b="1" u="sng">
                <a:latin typeface="Arial Nova"/>
              </a:rPr>
              <a:t>school only 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Tuesday / Thursday:  </a:t>
            </a:r>
            <a:r>
              <a:rPr lang="en-US" sz="2133" u="sng">
                <a:latin typeface="Arial Nova"/>
              </a:rPr>
              <a:t>Middle S</a:t>
            </a:r>
            <a:r>
              <a:rPr lang="en-US" sz="2133" b="1" u="sng">
                <a:latin typeface="Arial Nova"/>
              </a:rPr>
              <a:t>chool only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 b="1" u="sng">
                <a:latin typeface="Arial Nova"/>
              </a:rPr>
              <a:t>Rotate Fridays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1920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 Nova"/>
              </a:rPr>
              <a:t>( Highschool has the 1st Friday of each Month)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519559"/>
            <a:ext cx="0" cy="309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970" y="5954066"/>
            <a:ext cx="2340864" cy="131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45970" y="1476249"/>
            <a:ext cx="1907019" cy="143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6686" y="6955533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634" y="1650296"/>
            <a:ext cx="891705" cy="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eakfast spread">
            <a:extLst>
              <a:ext uri="{FF2B5EF4-FFF2-40B4-BE49-F238E27FC236}">
                <a16:creationId xmlns:a16="http://schemas.microsoft.com/office/drawing/2014/main" id="{6F15CBEC-5272-BF36-067F-D16A6BBE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" r="311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64793-78EC-80CD-7011-2159BF7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6" y="1596249"/>
            <a:ext cx="4291584" cy="4556991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Cafeteria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80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8:20 AM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Lunch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12:20 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78DA-37FF-AAEB-43F9-11D536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4DC-172E-D1F6-0501-7E700068D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1300480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01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F2F59-9020-BCD2-EC5E-9225DA69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64" y="1631925"/>
            <a:ext cx="10817919" cy="1050315"/>
          </a:xfrm>
        </p:spPr>
        <p:txBody>
          <a:bodyPr anchor="b">
            <a:normAutofit/>
          </a:bodyPr>
          <a:lstStyle/>
          <a:p>
            <a:r>
              <a:rPr lang="en-US" sz="5760" dirty="0"/>
              <a:t>Lost &amp; Found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3351302"/>
            <a:ext cx="12218235" cy="83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69151"/>
            <a:ext cx="12142253" cy="455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58BE-E98C-5361-237F-8B036B54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9" y="3864482"/>
            <a:ext cx="4958931" cy="3961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D1D5-F74D-7E69-5492-555F74EB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29" y="3767080"/>
            <a:ext cx="6464916" cy="4186790"/>
          </a:xfrm>
        </p:spPr>
        <p:txBody>
          <a:bodyPr anchor="ctr">
            <a:normAutofit/>
          </a:bodyPr>
          <a:lstStyle/>
          <a:p>
            <a:r>
              <a:rPr lang="en-US" sz="1813" dirty="0"/>
              <a:t>Lost &amp; Found items located in the breezeway by the cafeteria will be discarded every other Friday.</a:t>
            </a:r>
          </a:p>
          <a:p>
            <a:r>
              <a:rPr lang="en-US" sz="1813" dirty="0"/>
              <a:t>All non school clothing items including water bottles lunch boxes, books will be thrown out. </a:t>
            </a:r>
          </a:p>
          <a:p>
            <a:pPr marL="0" indent="0">
              <a:buNone/>
            </a:pP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23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March 8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5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			May 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76576" y="3686429"/>
            <a:ext cx="833813" cy="162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42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32F8D-C284-586F-CD51-C31B312F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566261"/>
            <a:ext cx="4659842" cy="2087297"/>
          </a:xfrm>
        </p:spPr>
        <p:txBody>
          <a:bodyPr anchor="b">
            <a:normAutofit/>
          </a:bodyPr>
          <a:lstStyle/>
          <a:p>
            <a:r>
              <a:rPr lang="en-US" sz="5760" dirty="0"/>
              <a:t>SCPA Softball Team Interest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978660"/>
            <a:ext cx="3706368" cy="19507"/>
          </a:xfrm>
          <a:custGeom>
            <a:avLst/>
            <a:gdLst>
              <a:gd name="connsiteX0" fmla="*/ 0 w 3706368"/>
              <a:gd name="connsiteY0" fmla="*/ 0 h 19507"/>
              <a:gd name="connsiteX1" fmla="*/ 617728 w 3706368"/>
              <a:gd name="connsiteY1" fmla="*/ 0 h 19507"/>
              <a:gd name="connsiteX2" fmla="*/ 1309583 w 3706368"/>
              <a:gd name="connsiteY2" fmla="*/ 0 h 19507"/>
              <a:gd name="connsiteX3" fmla="*/ 1853184 w 3706368"/>
              <a:gd name="connsiteY3" fmla="*/ 0 h 19507"/>
              <a:gd name="connsiteX4" fmla="*/ 2396785 w 3706368"/>
              <a:gd name="connsiteY4" fmla="*/ 0 h 19507"/>
              <a:gd name="connsiteX5" fmla="*/ 3051576 w 3706368"/>
              <a:gd name="connsiteY5" fmla="*/ 0 h 19507"/>
              <a:gd name="connsiteX6" fmla="*/ 3706368 w 3706368"/>
              <a:gd name="connsiteY6" fmla="*/ 0 h 19507"/>
              <a:gd name="connsiteX7" fmla="*/ 3706368 w 3706368"/>
              <a:gd name="connsiteY7" fmla="*/ 19507 h 19507"/>
              <a:gd name="connsiteX8" fmla="*/ 3014513 w 3706368"/>
              <a:gd name="connsiteY8" fmla="*/ 19507 h 19507"/>
              <a:gd name="connsiteX9" fmla="*/ 2359721 w 3706368"/>
              <a:gd name="connsiteY9" fmla="*/ 19507 h 19507"/>
              <a:gd name="connsiteX10" fmla="*/ 1741993 w 3706368"/>
              <a:gd name="connsiteY10" fmla="*/ 19507 h 19507"/>
              <a:gd name="connsiteX11" fmla="*/ 1087201 w 3706368"/>
              <a:gd name="connsiteY11" fmla="*/ 19507 h 19507"/>
              <a:gd name="connsiteX12" fmla="*/ 0 w 3706368"/>
              <a:gd name="connsiteY12" fmla="*/ 19507 h 19507"/>
              <a:gd name="connsiteX13" fmla="*/ 0 w 3706368"/>
              <a:gd name="connsiteY13" fmla="*/ 0 h 1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6368" h="19507" fill="none" extrusionOk="0">
                <a:moveTo>
                  <a:pt x="0" y="0"/>
                </a:moveTo>
                <a:cubicBezTo>
                  <a:pt x="206410" y="-9146"/>
                  <a:pt x="450604" y="-20859"/>
                  <a:pt x="617728" y="0"/>
                </a:cubicBezTo>
                <a:cubicBezTo>
                  <a:pt x="784852" y="20859"/>
                  <a:pt x="1162156" y="-11189"/>
                  <a:pt x="1309583" y="0"/>
                </a:cubicBezTo>
                <a:cubicBezTo>
                  <a:pt x="1457010" y="11189"/>
                  <a:pt x="1679360" y="23082"/>
                  <a:pt x="1853184" y="0"/>
                </a:cubicBezTo>
                <a:cubicBezTo>
                  <a:pt x="2027008" y="-23082"/>
                  <a:pt x="2188064" y="-22101"/>
                  <a:pt x="2396785" y="0"/>
                </a:cubicBezTo>
                <a:cubicBezTo>
                  <a:pt x="2605506" y="22101"/>
                  <a:pt x="2825547" y="-29871"/>
                  <a:pt x="3051576" y="0"/>
                </a:cubicBezTo>
                <a:cubicBezTo>
                  <a:pt x="3277605" y="29871"/>
                  <a:pt x="3568489" y="-10979"/>
                  <a:pt x="3706368" y="0"/>
                </a:cubicBezTo>
                <a:cubicBezTo>
                  <a:pt x="3705868" y="4697"/>
                  <a:pt x="3706559" y="15494"/>
                  <a:pt x="3706368" y="19507"/>
                </a:cubicBezTo>
                <a:cubicBezTo>
                  <a:pt x="3491429" y="-6334"/>
                  <a:pt x="3292757" y="6789"/>
                  <a:pt x="3014513" y="19507"/>
                </a:cubicBezTo>
                <a:cubicBezTo>
                  <a:pt x="2736269" y="32225"/>
                  <a:pt x="2505489" y="19886"/>
                  <a:pt x="2359721" y="19507"/>
                </a:cubicBezTo>
                <a:cubicBezTo>
                  <a:pt x="2213953" y="19128"/>
                  <a:pt x="1938998" y="25238"/>
                  <a:pt x="1741993" y="19507"/>
                </a:cubicBezTo>
                <a:cubicBezTo>
                  <a:pt x="1544988" y="13776"/>
                  <a:pt x="1318933" y="48301"/>
                  <a:pt x="1087201" y="19507"/>
                </a:cubicBezTo>
                <a:cubicBezTo>
                  <a:pt x="855469" y="-9287"/>
                  <a:pt x="496978" y="-24380"/>
                  <a:pt x="0" y="19507"/>
                </a:cubicBezTo>
                <a:cubicBezTo>
                  <a:pt x="899" y="12963"/>
                  <a:pt x="465" y="5888"/>
                  <a:pt x="0" y="0"/>
                </a:cubicBezTo>
                <a:close/>
              </a:path>
              <a:path w="3706368" h="19507" stroke="0" extrusionOk="0">
                <a:moveTo>
                  <a:pt x="0" y="0"/>
                </a:moveTo>
                <a:cubicBezTo>
                  <a:pt x="132087" y="2621"/>
                  <a:pt x="412109" y="294"/>
                  <a:pt x="543601" y="0"/>
                </a:cubicBezTo>
                <a:cubicBezTo>
                  <a:pt x="675093" y="-294"/>
                  <a:pt x="961514" y="-29404"/>
                  <a:pt x="1235456" y="0"/>
                </a:cubicBezTo>
                <a:cubicBezTo>
                  <a:pt x="1509398" y="29404"/>
                  <a:pt x="1527437" y="18751"/>
                  <a:pt x="1741993" y="0"/>
                </a:cubicBezTo>
                <a:cubicBezTo>
                  <a:pt x="1956549" y="-18751"/>
                  <a:pt x="1999360" y="18770"/>
                  <a:pt x="2248530" y="0"/>
                </a:cubicBezTo>
                <a:cubicBezTo>
                  <a:pt x="2497700" y="-18770"/>
                  <a:pt x="2614677" y="28757"/>
                  <a:pt x="2866258" y="0"/>
                </a:cubicBezTo>
                <a:cubicBezTo>
                  <a:pt x="3117839" y="-28757"/>
                  <a:pt x="3366796" y="-36633"/>
                  <a:pt x="3706368" y="0"/>
                </a:cubicBezTo>
                <a:cubicBezTo>
                  <a:pt x="3705590" y="5398"/>
                  <a:pt x="3706925" y="10801"/>
                  <a:pt x="3706368" y="19507"/>
                </a:cubicBezTo>
                <a:cubicBezTo>
                  <a:pt x="3457584" y="-5931"/>
                  <a:pt x="3333396" y="-3048"/>
                  <a:pt x="3162767" y="19507"/>
                </a:cubicBezTo>
                <a:cubicBezTo>
                  <a:pt x="2992138" y="42062"/>
                  <a:pt x="2706133" y="33226"/>
                  <a:pt x="2582103" y="19507"/>
                </a:cubicBezTo>
                <a:cubicBezTo>
                  <a:pt x="2458073" y="5788"/>
                  <a:pt x="2095876" y="15691"/>
                  <a:pt x="1890248" y="19507"/>
                </a:cubicBezTo>
                <a:cubicBezTo>
                  <a:pt x="1684621" y="23323"/>
                  <a:pt x="1546299" y="17325"/>
                  <a:pt x="1309583" y="19507"/>
                </a:cubicBezTo>
                <a:cubicBezTo>
                  <a:pt x="1072868" y="21689"/>
                  <a:pt x="951698" y="27948"/>
                  <a:pt x="728919" y="19507"/>
                </a:cubicBezTo>
                <a:cubicBezTo>
                  <a:pt x="506140" y="11066"/>
                  <a:pt x="209622" y="17098"/>
                  <a:pt x="0" y="19507"/>
                </a:cubicBezTo>
                <a:cubicBezTo>
                  <a:pt x="423" y="10925"/>
                  <a:pt x="-394" y="63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4ECA-8C5C-D022-36A6-0E209271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3" y="4283626"/>
            <a:ext cx="4526495" cy="3542046"/>
          </a:xfrm>
        </p:spPr>
        <p:txBody>
          <a:bodyPr>
            <a:normAutofit lnSpcReduction="10000"/>
          </a:bodyPr>
          <a:lstStyle/>
          <a:p>
            <a:r>
              <a:rPr lang="en-US" sz="2347" dirty="0"/>
              <a:t>Attention Spartans! We are looking to add softball as an official sport here at SCPA. Any girls from grades 6-11, that would be interested, in playing softball and being a part of history as SCPA first ever softball team, please scan the QR code and fill in the information. Please </a:t>
            </a:r>
            <a:r>
              <a:rPr lang="en-US" sz="2347" b="1" dirty="0"/>
              <a:t>DO NOT </a:t>
            </a:r>
            <a:r>
              <a:rPr lang="en-US" sz="2347" dirty="0"/>
              <a:t>fill in information if you already did on the baseball interest form. </a:t>
            </a:r>
          </a:p>
          <a:p>
            <a:endParaRPr lang="en-US" sz="2347" dirty="0"/>
          </a:p>
          <a:p>
            <a:endParaRPr lang="en-US" sz="2347" dirty="0"/>
          </a:p>
        </p:txBody>
      </p:sp>
      <p:pic>
        <p:nvPicPr>
          <p:cNvPr id="5" name="Picture 4" descr="A qr code on a baseball&#10;&#10;Description automatically generated">
            <a:extLst>
              <a:ext uri="{FF2B5EF4-FFF2-40B4-BE49-F238E27FC236}">
                <a16:creationId xmlns:a16="http://schemas.microsoft.com/office/drawing/2014/main" id="{6E6DDFEC-9D94-9F4A-C5EA-2131CEAB3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665816" y="1219211"/>
            <a:ext cx="7337360" cy="73151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66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882871"/>
            <a:ext cx="130048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 rot="5400000">
            <a:off x="7858236" y="5315695"/>
            <a:ext cx="885040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25107" y="2406813"/>
            <a:ext cx="8754587" cy="6216897"/>
            <a:chOff x="0" y="0"/>
            <a:chExt cx="6957373" cy="4940642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3" y="25400"/>
                    <a:pt x="6817674" y="0"/>
                  </a:cubicBezTo>
                  <a:cubicBezTo>
                    <a:pt x="6824024" y="16510"/>
                    <a:pt x="6826563" y="34290"/>
                    <a:pt x="6826563" y="52070"/>
                  </a:cubicBez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4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4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4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4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4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" y="1"/>
            <a:ext cx="2020801" cy="882871"/>
          </a:xfrm>
          <a:prstGeom prst="rect">
            <a:avLst/>
          </a:prstGeom>
          <a:solidFill>
            <a:srgbClr val="F57BB2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" y="903191"/>
            <a:ext cx="3351711" cy="1786060"/>
          </a:xfrm>
          <a:prstGeom prst="rect">
            <a:avLst/>
          </a:prstGeom>
          <a:solidFill>
            <a:srgbClr val="F39818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" y="1786060"/>
            <a:ext cx="335171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48989" y="261583"/>
            <a:ext cx="409191" cy="323260"/>
          </a:xfrm>
          <a:custGeom>
            <a:avLst/>
            <a:gdLst/>
            <a:ahLst/>
            <a:cxnLst/>
            <a:rect l="l" t="t" r="r" b="b"/>
            <a:pathLst>
              <a:path w="306893" h="242445">
                <a:moveTo>
                  <a:pt x="0" y="0"/>
                </a:moveTo>
                <a:lnTo>
                  <a:pt x="306892" y="0"/>
                </a:lnTo>
                <a:lnTo>
                  <a:pt x="306892" y="242445"/>
                </a:lnTo>
                <a:lnTo>
                  <a:pt x="0" y="24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923211" y="261583"/>
            <a:ext cx="360229" cy="377383"/>
          </a:xfrm>
          <a:custGeom>
            <a:avLst/>
            <a:gdLst/>
            <a:ahLst/>
            <a:cxnLst/>
            <a:rect l="l" t="t" r="r" b="b"/>
            <a:pathLst>
              <a:path w="270172" h="283037">
                <a:moveTo>
                  <a:pt x="0" y="0"/>
                </a:moveTo>
                <a:lnTo>
                  <a:pt x="270172" y="0"/>
                </a:lnTo>
                <a:lnTo>
                  <a:pt x="270172" y="283038"/>
                </a:lnTo>
                <a:lnTo>
                  <a:pt x="0" y="28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12443149" y="9234992"/>
            <a:ext cx="360121" cy="311865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43149" y="1143049"/>
            <a:ext cx="360121" cy="311865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46585" y="2224697"/>
            <a:ext cx="530755" cy="929111"/>
          </a:xfrm>
          <a:custGeom>
            <a:avLst/>
            <a:gdLst/>
            <a:ahLst/>
            <a:cxnLst/>
            <a:rect l="l" t="t" r="r" b="b"/>
            <a:pathLst>
              <a:path w="398066" h="696833">
                <a:moveTo>
                  <a:pt x="0" y="0"/>
                </a:moveTo>
                <a:lnTo>
                  <a:pt x="398065" y="0"/>
                </a:lnTo>
                <a:lnTo>
                  <a:pt x="398065" y="696832"/>
                </a:lnTo>
                <a:lnTo>
                  <a:pt x="0" y="696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6758102">
            <a:off x="10861407" y="7891386"/>
            <a:ext cx="1258941" cy="799428"/>
          </a:xfrm>
          <a:custGeom>
            <a:avLst/>
            <a:gdLst/>
            <a:ahLst/>
            <a:cxnLst/>
            <a:rect l="l" t="t" r="r" b="b"/>
            <a:pathLst>
              <a:path w="944206" h="599571">
                <a:moveTo>
                  <a:pt x="0" y="0"/>
                </a:moveTo>
                <a:lnTo>
                  <a:pt x="944206" y="0"/>
                </a:lnTo>
                <a:lnTo>
                  <a:pt x="944206" y="599570"/>
                </a:lnTo>
                <a:lnTo>
                  <a:pt x="0" y="5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448988" y="1767555"/>
            <a:ext cx="334896" cy="12756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6689047" y="7727238"/>
            <a:ext cx="1577236" cy="563861"/>
          </a:xfrm>
          <a:custGeom>
            <a:avLst/>
            <a:gdLst/>
            <a:ahLst/>
            <a:cxnLst/>
            <a:rect l="l" t="t" r="r" b="b"/>
            <a:pathLst>
              <a:path w="1182927" h="422896">
                <a:moveTo>
                  <a:pt x="0" y="422896"/>
                </a:moveTo>
                <a:lnTo>
                  <a:pt x="1182927" y="422896"/>
                </a:lnTo>
                <a:lnTo>
                  <a:pt x="1182927" y="0"/>
                </a:lnTo>
                <a:lnTo>
                  <a:pt x="0" y="0"/>
                </a:lnTo>
                <a:lnTo>
                  <a:pt x="0" y="42289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266283" y="5515261"/>
            <a:ext cx="2375208" cy="2375208"/>
          </a:xfrm>
          <a:custGeom>
            <a:avLst/>
            <a:gdLst/>
            <a:ahLst/>
            <a:cxnLst/>
            <a:rect l="l" t="t" r="r" b="b"/>
            <a:pathLst>
              <a:path w="1781406" h="1781406">
                <a:moveTo>
                  <a:pt x="0" y="0"/>
                </a:moveTo>
                <a:lnTo>
                  <a:pt x="1781406" y="0"/>
                </a:lnTo>
                <a:lnTo>
                  <a:pt x="1781406" y="1781406"/>
                </a:lnTo>
                <a:lnTo>
                  <a:pt x="0" y="1781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453888" y="2689252"/>
            <a:ext cx="1312905" cy="1312905"/>
          </a:xfrm>
          <a:custGeom>
            <a:avLst/>
            <a:gdLst/>
            <a:ahLst/>
            <a:cxnLst/>
            <a:rect l="l" t="t" r="r" b="b"/>
            <a:pathLst>
              <a:path w="984679" h="984679">
                <a:moveTo>
                  <a:pt x="0" y="0"/>
                </a:moveTo>
                <a:lnTo>
                  <a:pt x="984678" y="0"/>
                </a:lnTo>
                <a:lnTo>
                  <a:pt x="984678" y="984678"/>
                </a:lnTo>
                <a:lnTo>
                  <a:pt x="0" y="984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163559" y="2879751"/>
            <a:ext cx="8599476" cy="256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0398"/>
              </a:lnSpc>
            </a:pPr>
            <a:r>
              <a:rPr lang="en-US" sz="8000" kern="1200" dirty="0">
                <a:solidFill>
                  <a:srgbClr val="3C2030"/>
                </a:solidFill>
                <a:latin typeface="Nanum Gothic Coding Bold"/>
                <a:ea typeface="+mn-ea"/>
                <a:cs typeface="+mn-cs"/>
              </a:rPr>
              <a:t>NEED HELP WITH CLASSES?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9323" y="6179209"/>
            <a:ext cx="5521904" cy="187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680"/>
              </a:lnSpc>
            </a:pPr>
            <a:r>
              <a:rPr lang="en-US" sz="3067" kern="1200" spc="-184">
                <a:solidFill>
                  <a:srgbClr val="3C2030"/>
                </a:solidFill>
                <a:latin typeface="Roboto Mono"/>
                <a:ea typeface="+mn-ea"/>
                <a:cs typeface="+mn-cs"/>
              </a:rPr>
              <a:t>Scan the QR code and SGA will match you with a peer tutor that will best suit your needs!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6077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File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477" y="1219249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477" y="2150402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79324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Edit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58125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View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939119"/>
              </p:ext>
            </p:extLst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Gill Sans Nov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3EBCB-D30D-9FDC-5D3C-99034C219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1" y="2923996"/>
            <a:ext cx="4706580" cy="3867965"/>
          </a:xfrm>
        </p:spPr>
        <p:txBody>
          <a:bodyPr anchor="t">
            <a:normAutofit/>
          </a:bodyPr>
          <a:lstStyle/>
          <a:p>
            <a:pPr algn="r"/>
            <a:r>
              <a:rPr lang="en-US" sz="7894" dirty="0">
                <a:solidFill>
                  <a:schemeClr val="bg1"/>
                </a:solidFill>
              </a:rPr>
              <a:t>Middle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E15DD-F04E-185B-CC5F-3962C913E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61" y="7085186"/>
            <a:ext cx="4957732" cy="1140213"/>
          </a:xfrm>
        </p:spPr>
        <p:txBody>
          <a:bodyPr>
            <a:normAutofit/>
          </a:bodyPr>
          <a:lstStyle/>
          <a:p>
            <a:pPr algn="r"/>
            <a:r>
              <a:rPr lang="en-US" sz="288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Friday February 23rd     	8pm – 12 Midnight</a:t>
            </a:r>
          </a:p>
        </p:txBody>
      </p:sp>
      <p:sp>
        <p:nvSpPr>
          <p:cNvPr id="27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79504" y="2570735"/>
            <a:ext cx="148306" cy="148308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defTabSz="975390"/>
            <a:endParaRPr lang="en-US" sz="1920" kern="1200">
              <a:latin typeface="Gill Sans Nova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0477" y="2914526"/>
            <a:ext cx="0" cy="561040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AE9D2DF-E840-41D6-8333-E04DC83D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721" y="3242435"/>
            <a:ext cx="6344214" cy="3694027"/>
          </a:xfrm>
          <a:prstGeom prst="rect">
            <a:avLst/>
          </a:prstGeom>
        </p:spPr>
      </p:pic>
      <p:sp>
        <p:nvSpPr>
          <p:cNvPr id="31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36322" y="2989137"/>
            <a:ext cx="136227" cy="136228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defTabSz="975390"/>
            <a:endParaRPr lang="en-US" sz="1920" kern="1200">
              <a:latin typeface="Gill Sans Nov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64529-02D7-5731-DD11-7F23B1ED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20" y="1376677"/>
            <a:ext cx="1850199" cy="1547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D7D91-65D9-84C9-0997-AEA985959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0070" y="1265524"/>
            <a:ext cx="1697957" cy="1769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BC99D-3328-AB52-818A-AACA27CA2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0130" y="6863417"/>
            <a:ext cx="1370389" cy="1623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3647E8-FE3C-AB30-B2CD-E6B67E984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999" y="1265522"/>
            <a:ext cx="1790122" cy="1769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E8594E-C3C1-9127-4FF5-39CD730B7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374" y="6906002"/>
            <a:ext cx="2016973" cy="1623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574D08-61E3-298E-233A-4525847A5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654" y="7085186"/>
            <a:ext cx="3993197" cy="941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F8818-35DA-9881-800E-61FC5CCB37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648" y="1562678"/>
            <a:ext cx="1574812" cy="1219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8EBAF-4E55-7BAF-89A5-F945F304C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5929" y="1379106"/>
            <a:ext cx="1638692" cy="1313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3374B4-3FAE-FF4C-1B31-413684CC77B1}"/>
              </a:ext>
            </a:extLst>
          </p:cNvPr>
          <p:cNvSpPr txBox="1"/>
          <p:nvPr/>
        </p:nvSpPr>
        <p:spPr>
          <a:xfrm rot="20763827">
            <a:off x="61391" y="5471211"/>
            <a:ext cx="59900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2133" b="1" i="1" kern="1200" dirty="0">
                <a:latin typeface="Gill Sans Nova"/>
                <a:ea typeface="+mn-ea"/>
                <a:cs typeface="+mn-cs"/>
              </a:rPr>
              <a:t>Tickets go on Sale Tuesday February 20th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333FD-A499-33AF-300A-29F170B10719}"/>
              </a:ext>
            </a:extLst>
          </p:cNvPr>
          <p:cNvSpPr txBox="1"/>
          <p:nvPr/>
        </p:nvSpPr>
        <p:spPr>
          <a:xfrm rot="20691664">
            <a:off x="1849529" y="5983290"/>
            <a:ext cx="189507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2133" b="1" i="1" kern="1200" dirty="0">
                <a:latin typeface="Gill Sans Nova"/>
                <a:ea typeface="+mn-ea"/>
                <a:cs typeface="+mn-cs"/>
              </a:rPr>
              <a:t>No dress code</a:t>
            </a:r>
          </a:p>
        </p:txBody>
      </p:sp>
    </p:spTree>
    <p:extLst>
      <p:ext uri="{BB962C8B-B14F-4D97-AF65-F5344CB8AC3E}">
        <p14:creationId xmlns:p14="http://schemas.microsoft.com/office/powerpoint/2010/main" val="310034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A991-E553-4BCA-5C72-D382F03C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421E936-FCB5-C14A-B9CF-422A732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0" y="1356134"/>
            <a:ext cx="11704320" cy="1219200"/>
          </a:xfrm>
        </p:spPr>
        <p:txBody>
          <a:bodyPr/>
          <a:lstStyle/>
          <a:p>
            <a:r>
              <a:rPr lang="en-US"/>
              <a:t>House Olympic Games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B713E10-0068-234C-8B16-F537A4786AB7}"/>
              </a:ext>
            </a:extLst>
          </p:cNvPr>
          <p:cNvGraphicFramePr>
            <a:graphicFrameLocks noGrp="1"/>
          </p:cNvGraphicFramePr>
          <p:nvPr/>
        </p:nvGraphicFramePr>
        <p:xfrm>
          <a:off x="975360" y="2714212"/>
          <a:ext cx="11297920" cy="504690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35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98594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Houses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Points Earned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Totals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5360" y="3131526"/>
          <a:ext cx="11297920" cy="5240317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408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916252"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1F497D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Jump Rope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Pushups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Soccer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Goal Kicks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Basketball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Shots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CTE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Skills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Contest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Athena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Ares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/>
                        </a:rPr>
                        <a:t>200</a:t>
                      </a:r>
                      <a:endParaRPr lang="en-US" sz="2100" dirty="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355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Hestia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25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175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680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Poseidon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390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225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747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Zeus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200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713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A9551FA-D98B-97E5-68E1-C84BD093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25" y="1332639"/>
            <a:ext cx="2501906" cy="12884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C83BA-3BAC-4258-50EC-92C8F0F5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4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496C-1064-5C8C-BD80-30612D5F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5" y="1250304"/>
            <a:ext cx="9208447" cy="1195734"/>
          </a:xfrm>
        </p:spPr>
        <p:txBody>
          <a:bodyPr/>
          <a:lstStyle/>
          <a:p>
            <a:pPr algn="ctr"/>
            <a:r>
              <a:rPr lang="en-US" dirty="0"/>
              <a:t>2023-24 House Hoodies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2BE7-DB1A-8590-F35D-13334711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022" y="3798891"/>
            <a:ext cx="3395275" cy="44939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Crewnecks: $30</a:t>
            </a:r>
          </a:p>
          <a:p>
            <a:r>
              <a:rPr lang="en-US" dirty="0">
                <a:latin typeface="Garamond" panose="02020404030301010803" pitchFamily="18" charset="0"/>
              </a:rPr>
              <a:t>Hoodies: $35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Sales until Feb 18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sz="2560" dirty="0">
                <a:latin typeface="Garamond" panose="02020404030301010803" pitchFamily="18" charset="0"/>
              </a:rPr>
              <a:t>ZEUS: Please note the Hoodies are the lighter gold (Front) &amp; crewnecks are the Brighter gold (Back)</a:t>
            </a: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316A2C-D830-269B-FED6-2A2E2F5D8DFC}"/>
              </a:ext>
            </a:extLst>
          </p:cNvPr>
          <p:cNvGrpSpPr/>
          <p:nvPr/>
        </p:nvGrpSpPr>
        <p:grpSpPr>
          <a:xfrm>
            <a:off x="0" y="2477141"/>
            <a:ext cx="9243132" cy="6057259"/>
            <a:chOff x="430305" y="1350236"/>
            <a:chExt cx="8665436" cy="56786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DCD7E4-74A4-D1D1-587F-F7FB297974DB}"/>
                </a:ext>
              </a:extLst>
            </p:cNvPr>
            <p:cNvGrpSpPr/>
            <p:nvPr/>
          </p:nvGrpSpPr>
          <p:grpSpPr>
            <a:xfrm>
              <a:off x="6306303" y="4189576"/>
              <a:ext cx="2785528" cy="2839339"/>
              <a:chOff x="4667250" y="2062162"/>
              <a:chExt cx="2857500" cy="27336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3C1F745-5924-5715-7FD8-7EC7AFBB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67250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7E8F560-BAD1-61CC-6014-F3DC04AC8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6596" y="3428999"/>
                <a:ext cx="1399404" cy="133876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E63D2F-CE8F-B997-AB80-6A54A4E4674D}"/>
                </a:ext>
              </a:extLst>
            </p:cNvPr>
            <p:cNvGrpSpPr/>
            <p:nvPr/>
          </p:nvGrpSpPr>
          <p:grpSpPr>
            <a:xfrm>
              <a:off x="3366350" y="4189576"/>
              <a:ext cx="2785528" cy="2839339"/>
              <a:chOff x="7851608" y="2062162"/>
              <a:chExt cx="2857500" cy="27336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EC4A8C-A283-953A-E01C-A11F248B6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1608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E8A6F40-814D-BB5C-7006-7C09775A0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1608" y="3428999"/>
                <a:ext cx="1428751" cy="136683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3D7942-B034-1A7D-7498-A8463268BE71}"/>
                </a:ext>
              </a:extLst>
            </p:cNvPr>
            <p:cNvGrpSpPr/>
            <p:nvPr/>
          </p:nvGrpSpPr>
          <p:grpSpPr>
            <a:xfrm>
              <a:off x="430305" y="4189577"/>
              <a:ext cx="2785528" cy="2839339"/>
              <a:chOff x="1675667" y="2062161"/>
              <a:chExt cx="2857500" cy="27336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D6B640-93E8-BE45-3752-886E7120C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5667" y="2062161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026" name="Picture 2" descr="Product preview">
                <a:extLst>
                  <a:ext uri="{FF2B5EF4-FFF2-40B4-BE49-F238E27FC236}">
                    <a16:creationId xmlns:a16="http://schemas.microsoft.com/office/drawing/2014/main" id="{72ED2F27-AFCB-F839-EB8B-A7968315B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5013" y="3428999"/>
                <a:ext cx="1399404" cy="133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3E5D7D-BF4F-BA71-0A87-166D26E66C35}"/>
                </a:ext>
              </a:extLst>
            </p:cNvPr>
            <p:cNvGrpSpPr/>
            <p:nvPr/>
          </p:nvGrpSpPr>
          <p:grpSpPr>
            <a:xfrm>
              <a:off x="6310213" y="1350238"/>
              <a:ext cx="2785528" cy="2839339"/>
              <a:chOff x="6160168" y="2062162"/>
              <a:chExt cx="2857500" cy="273367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8C9F39B-7CE3-5729-5E41-92465BDD2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0168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028" name="Picture 4" descr="Product preview">
                <a:extLst>
                  <a:ext uri="{FF2B5EF4-FFF2-40B4-BE49-F238E27FC236}">
                    <a16:creationId xmlns:a16="http://schemas.microsoft.com/office/drawing/2014/main" id="{E1400D4D-B33C-C1CF-DF96-A26FC0CA8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9514" y="3428999"/>
                <a:ext cx="1399404" cy="133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EB8E6C-CC66-8FEC-3B4B-A76F7B780182}"/>
                </a:ext>
              </a:extLst>
            </p:cNvPr>
            <p:cNvGrpSpPr/>
            <p:nvPr/>
          </p:nvGrpSpPr>
          <p:grpSpPr>
            <a:xfrm>
              <a:off x="434214" y="1350238"/>
              <a:ext cx="2785528" cy="2839339"/>
              <a:chOff x="132346" y="2062162"/>
              <a:chExt cx="2857500" cy="27336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451A54-EBBA-8171-E743-03E52E41B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2346" y="2062162"/>
                <a:ext cx="2857500" cy="273367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CBD127C-4859-0E58-D101-2C2BAED44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692" y="3428999"/>
                <a:ext cx="1428751" cy="136683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A41E7F-424D-78E3-5991-9ACFF866E35E}"/>
                </a:ext>
              </a:extLst>
            </p:cNvPr>
            <p:cNvGrpSpPr/>
            <p:nvPr/>
          </p:nvGrpSpPr>
          <p:grpSpPr>
            <a:xfrm>
              <a:off x="3366350" y="1350236"/>
              <a:ext cx="2785528" cy="2839339"/>
              <a:chOff x="3366350" y="1350236"/>
              <a:chExt cx="2785528" cy="283933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226911-931B-2ECC-EF7A-156112EFB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66350" y="1350236"/>
                <a:ext cx="2785528" cy="283933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61DFD2-E584-C678-4C9B-19F126BAC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66350" y="2819217"/>
                <a:ext cx="1428751" cy="1366838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C076D3A-7128-0127-5C7B-8BFA18F12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1098" y="1474744"/>
            <a:ext cx="2030496" cy="200479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46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F351-88C2-BD00-F11E-AAFFCE42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4DAA-0A52-E3F1-0991-A13849FD5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45967-E963-D4C7-776B-F70B5410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0" y="1340842"/>
            <a:ext cx="12912398" cy="682752"/>
          </a:xfrm>
        </p:spPr>
        <p:txBody>
          <a:bodyPr>
            <a:noAutofit/>
          </a:bodyPr>
          <a:lstStyle/>
          <a:p>
            <a:r>
              <a:rPr lang="en-US" sz="5120" dirty="0"/>
              <a:t>SCPA</a:t>
            </a:r>
            <a:br>
              <a:rPr lang="en-US" sz="5120" dirty="0"/>
            </a:br>
            <a:endParaRPr lang="en-US" sz="512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8337" y="2392773"/>
            <a:ext cx="7802880" cy="121920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Spelling Bee!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16017" y="3725002"/>
            <a:ext cx="7315200" cy="101548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Tuesday February 13</a:t>
            </a:r>
            <a:r>
              <a:rPr lang="en-US" baseline="30000" dirty="0">
                <a:latin typeface="+mj-lt"/>
              </a:rPr>
              <a:t>th</a:t>
            </a:r>
            <a:endParaRPr lang="en-US" dirty="0">
              <a:latin typeface="+mj-lt"/>
            </a:endParaRPr>
          </a:p>
          <a:p>
            <a:r>
              <a:rPr lang="en-US" dirty="0"/>
              <a:t>During 3</a:t>
            </a:r>
            <a:r>
              <a:rPr lang="en-US" baseline="30000" dirty="0"/>
              <a:t>rd</a:t>
            </a:r>
            <a:r>
              <a:rPr lang="en-US" dirty="0"/>
              <a:t> &amp; 4</a:t>
            </a:r>
            <a:r>
              <a:rPr lang="en-US" baseline="30000" dirty="0"/>
              <a:t>th</a:t>
            </a:r>
            <a:r>
              <a:rPr lang="en-US" dirty="0"/>
              <a:t> Periods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527661" y="2676431"/>
            <a:ext cx="1232842" cy="2103086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3772" y="3611974"/>
            <a:ext cx="2649449" cy="1823182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57925" y="3518364"/>
            <a:ext cx="1893709" cy="219632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1214" y="3025452"/>
            <a:ext cx="2361305" cy="1865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C2025-D029-A597-55E9-BC284EB9E003}"/>
              </a:ext>
            </a:extLst>
          </p:cNvPr>
          <p:cNvSpPr txBox="1"/>
          <p:nvPr/>
        </p:nvSpPr>
        <p:spPr>
          <a:xfrm>
            <a:off x="188227" y="5191141"/>
            <a:ext cx="12720747" cy="193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Registration closes FRIDAY! 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Email Ms. Bowling at </a:t>
            </a:r>
            <a:r>
              <a:rPr lang="en-US" sz="2987" kern="1200" dirty="0">
                <a:solidFill>
                  <a:prstClr val="white"/>
                </a:solidFill>
                <a:latin typeface="YACgEZfALnA 0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bowling.Cynthia@somersetcollegeprep.org</a:t>
            </a:r>
            <a:r>
              <a:rPr lang="en-US" sz="2987" kern="1200" dirty="0">
                <a:solidFill>
                  <a:prstClr val="white"/>
                </a:solidFill>
                <a:latin typeface="YACgEZfALnA 0"/>
                <a:ea typeface="+mn-ea"/>
                <a:cs typeface="+mn-cs"/>
              </a:rPr>
              <a:t> </a:t>
            </a:r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to register!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Please provide your Name, 562# &amp; Grade.</a:t>
            </a:r>
          </a:p>
          <a:p>
            <a:pPr algn="ctr" defTabSz="975390"/>
            <a:r>
              <a:rPr lang="en-US" sz="2987" kern="1200" dirty="0">
                <a:solidFill>
                  <a:srgbClr val="593000"/>
                </a:solidFill>
                <a:latin typeface="YACgEZfALnA 0"/>
                <a:ea typeface="+mn-ea"/>
                <a:cs typeface="+mn-cs"/>
              </a:rPr>
              <a:t>Winners will advance to the District Competition in MIAMI!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7D25DB-48D9-D857-8940-CB56B8B293E1}"/>
              </a:ext>
            </a:extLst>
          </p:cNvPr>
          <p:cNvSpPr txBox="1"/>
          <p:nvPr/>
        </p:nvSpPr>
        <p:spPr>
          <a:xfrm>
            <a:off x="94114" y="7107932"/>
            <a:ext cx="12816573" cy="129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390"/>
            <a:r>
              <a:rPr lang="en-US" sz="4267" i="1" kern="1200" dirty="0">
                <a:solidFill>
                  <a:srgbClr val="DF5D40">
                    <a:lumMod val="50000"/>
                  </a:srgbClr>
                </a:solidFill>
                <a:latin typeface="YACgEZfALnA 0"/>
                <a:ea typeface="+mn-ea"/>
                <a:cs typeface="+mn-cs"/>
              </a:rPr>
              <a:t>All Registrants: </a:t>
            </a:r>
            <a:r>
              <a:rPr lang="en-US" sz="3520" kern="1200" dirty="0">
                <a:solidFill>
                  <a:prstClr val="white"/>
                </a:solidFill>
                <a:latin typeface="YACgEZfALnA 0"/>
                <a:ea typeface="+mn-ea"/>
                <a:cs typeface="+mn-cs"/>
              </a:rPr>
              <a:t>See Ms. Wiley in Room 229 to pick up study packet! See Ms. Bowling in 230A to pick up your LEE form by FRIDAY!</a:t>
            </a:r>
            <a:endParaRPr lang="en-US" sz="3520" kern="1200" dirty="0">
              <a:solidFill>
                <a:prstClr val="white"/>
              </a:solidFill>
              <a:latin typeface="Quir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43D0-1936-8E37-2CF8-9F55925F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6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59E98-9520-8E3D-5393-AB426959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535680"/>
            <a:ext cx="10241280" cy="382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Please sign up for the Class of 2024 Senior Remind in order to get important update regarding the Senior Class.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Class Code: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4160">
                <a:latin typeface="Times New Roman" panose="020F0502020204030204" pitchFamily="34" charset="0"/>
              </a:rPr>
              <a:t>@scpasr2024</a:t>
            </a:r>
          </a:p>
          <a:p>
            <a:endParaRPr lang="en-US" sz="2987">
              <a:latin typeface="Times New Roman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47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68" y="1219601"/>
            <a:ext cx="243840" cy="731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75390"/>
            <a:endParaRPr lang="en-US" sz="1920" kern="120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7BDCB-C6BC-7019-7CDA-BEBFF170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19" y="1736623"/>
            <a:ext cx="7360044" cy="2969488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sz="853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B6D5-4F5E-8746-ED04-0F5354541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657600"/>
            <a:ext cx="3501540" cy="3820160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987">
                <a:latin typeface="Times New Roman" panose="02020603050405020304" pitchFamily="18" charset="0"/>
                <a:cs typeface="Times New Roman" panose="02020603050405020304" pitchFamily="18" charset="0"/>
              </a:rPr>
              <a:t>If you missed the Senior meeting on 1/16, please refer to the QR Code to review the PowerPoint that was discussed. </a:t>
            </a:r>
          </a:p>
        </p:txBody>
      </p:sp>
      <p:pic>
        <p:nvPicPr>
          <p:cNvPr id="6" name="Content Placeholder 5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D4E19D7-9D03-9614-00AB-3DC32F3CDE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59" y="1907314"/>
            <a:ext cx="4695614" cy="55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ketball hitting the board">
            <a:extLst>
              <a:ext uri="{FF2B5EF4-FFF2-40B4-BE49-F238E27FC236}">
                <a16:creationId xmlns:a16="http://schemas.microsoft.com/office/drawing/2014/main" id="{F0964E29-E311-2E44-D973-FEA9C5DF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332"/>
          <a:stretch/>
        </p:blipFill>
        <p:spPr>
          <a:xfrm>
            <a:off x="20" y="10"/>
            <a:ext cx="13004778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9905" y="-4009896"/>
            <a:ext cx="4995214" cy="1301502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B2EE38-C50C-11D1-0BC1-21FB5F00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20" y="1238964"/>
            <a:ext cx="8298180" cy="3024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7200">
                <a:solidFill>
                  <a:srgbClr val="FFFFFF"/>
                </a:solidFill>
              </a:rPr>
              <a:t>No Food on the Basketball Court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772649" y="1530049"/>
            <a:ext cx="3449274" cy="13015027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2816" y="1238963"/>
            <a:ext cx="78606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921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F9264DE-CFBA-DFDD-022F-3B74E461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230" y="114300"/>
            <a:ext cx="7178039" cy="95211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98CE4DB-12DE-8D38-335F-D6C52C00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11366" r="12264" b="5282"/>
          <a:stretch/>
        </p:blipFill>
        <p:spPr bwMode="auto">
          <a:xfrm>
            <a:off x="107457" y="2333815"/>
            <a:ext cx="12789886" cy="50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647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33B3-0992-41C8-DAF8-EA98B2E3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ECE5-F8EE-5565-1873-9996FB3A6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0C96-94A3-A11E-E5C4-47C10DE8663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0981F7-4E67-14A7-4BD9-0B7BB44018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2C82-9221-13D1-E7BD-59CC03225DF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7E7924-5FFC-6070-28DD-E582DDA38D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0FD8D8-6C63-A61A-3AD4-BF88EE84397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1D5FA-D625-C685-3327-EF589D5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 dirty="0"/>
              <a:t>Somerset College Prep &amp;Public Wireless ACP Program</a:t>
            </a: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r>
              <a:rPr lang="en-US" sz="2880" dirty="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 dirty="0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DD2E8-E430-CFD4-442D-3B5F5210BBAB}"/>
              </a:ext>
            </a:extLst>
          </p:cNvPr>
          <p:cNvGraphicFramePr>
            <a:graphicFrameLocks noGrp="1"/>
          </p:cNvGraphicFramePr>
          <p:nvPr/>
        </p:nvGraphicFramePr>
        <p:xfrm>
          <a:off x="1862729" y="2815089"/>
          <a:ext cx="9279342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0">
                  <a:extLst>
                    <a:ext uri="{9D8B030D-6E8A-4147-A177-3AD203B41FA5}">
                      <a16:colId xmlns:a16="http://schemas.microsoft.com/office/drawing/2014/main" val="681863750"/>
                    </a:ext>
                  </a:extLst>
                </a:gridCol>
                <a:gridCol w="4078594">
                  <a:extLst>
                    <a:ext uri="{9D8B030D-6E8A-4147-A177-3AD203B41FA5}">
                      <a16:colId xmlns:a16="http://schemas.microsoft.com/office/drawing/2014/main" val="4162880797"/>
                    </a:ext>
                  </a:extLst>
                </a:gridCol>
                <a:gridCol w="3500578">
                  <a:extLst>
                    <a:ext uri="{9D8B030D-6E8A-4147-A177-3AD203B41FA5}">
                      <a16:colId xmlns:a16="http://schemas.microsoft.com/office/drawing/2014/main" val="2643157809"/>
                    </a:ext>
                  </a:extLst>
                </a:gridCol>
              </a:tblGrid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Test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Registration Deadline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Actual Test Date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035475038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23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9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192611254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Jan 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10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8550487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April 13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70108502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June 8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8807055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16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21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70768110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 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4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792498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FD96B4C-7B1D-0015-D4EF-69E0FC4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masis MT Pro Black" panose="02040A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Attention High 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95DA-B901-0D88-C3F3-4487BBAF7D7E}"/>
              </a:ext>
            </a:extLst>
          </p:cNvPr>
          <p:cNvSpPr txBox="1"/>
          <p:nvPr/>
        </p:nvSpPr>
        <p:spPr>
          <a:xfrm>
            <a:off x="1664376" y="6802913"/>
            <a:ext cx="9869927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3"/>
              <a:t>You can register online to take these tests at various locations.  See your guidance counselor for help registering or to see if you qualify for a fee reduction.  School Day SAT will be on campus and free for 11</a:t>
            </a:r>
            <a:r>
              <a:rPr lang="en-US" sz="1493" baseline="30000"/>
              <a:t>th</a:t>
            </a:r>
            <a:r>
              <a:rPr lang="en-US" sz="1493"/>
              <a:t> and 12</a:t>
            </a:r>
            <a:r>
              <a:rPr lang="en-US" sz="1493" baseline="30000"/>
              <a:t>th</a:t>
            </a:r>
            <a:r>
              <a:rPr lang="en-US" sz="1493"/>
              <a:t> graders in March.</a:t>
            </a:r>
          </a:p>
        </p:txBody>
      </p:sp>
    </p:spTree>
    <p:extLst>
      <p:ext uri="{BB962C8B-B14F-4D97-AF65-F5344CB8AC3E}">
        <p14:creationId xmlns:p14="http://schemas.microsoft.com/office/powerpoint/2010/main" val="741704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431363">
            <a:off x="80418" y="1276365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1" y="0"/>
                </a:lnTo>
                <a:lnTo>
                  <a:pt x="2093311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705100">
            <a:off x="-12768" y="7265794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0" y="0"/>
                </a:lnTo>
                <a:lnTo>
                  <a:pt x="2093310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57111" y="1226601"/>
            <a:ext cx="9678932" cy="2841666"/>
            <a:chOff x="-1944487" y="424805"/>
            <a:chExt cx="18147997" cy="5328126"/>
          </a:xfrm>
        </p:grpSpPr>
        <p:sp>
          <p:nvSpPr>
            <p:cNvPr id="9" name="TextBox 9"/>
            <p:cNvSpPr txBox="1"/>
            <p:nvPr/>
          </p:nvSpPr>
          <p:spPr>
            <a:xfrm>
              <a:off x="-1944487" y="424805"/>
              <a:ext cx="16873875" cy="2359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10571"/>
                </a:lnSpc>
              </a:pPr>
              <a:r>
                <a:rPr lang="en-US" sz="8178" u="sng" kern="1200">
                  <a:latin typeface="Yeseva One"/>
                  <a:ea typeface="+mn-ea"/>
                  <a:cs typeface="+mn-cs"/>
                </a:rPr>
                <a:t>Crumbl Cookies</a:t>
              </a:r>
              <a:r>
                <a:rPr lang="en-US" sz="8178" kern="1200">
                  <a:latin typeface="Yeseva On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61518" y="5238847"/>
              <a:ext cx="12041992" cy="51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2416"/>
                </a:lnSpc>
              </a:pPr>
              <a:endParaRPr sz="128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56107" y="2574431"/>
            <a:ext cx="1508231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4788"/>
              </a:lnSpc>
              <a:spcBef>
                <a:spcPct val="0"/>
              </a:spcBef>
            </a:pPr>
            <a:r>
              <a:rPr lang="en-US" sz="3799" kern="1200">
                <a:latin typeface="Yeseva One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A24B0-74AD-5E26-4B6C-572B7F4B8CBA}"/>
              </a:ext>
            </a:extLst>
          </p:cNvPr>
          <p:cNvSpPr txBox="1"/>
          <p:nvPr/>
        </p:nvSpPr>
        <p:spPr>
          <a:xfrm>
            <a:off x="5260349" y="2415427"/>
            <a:ext cx="5232424" cy="5319020"/>
          </a:xfrm>
          <a:prstGeom prst="rect">
            <a:avLst/>
          </a:prstGeom>
          <a:noFill/>
        </p:spPr>
        <p:txBody>
          <a:bodyPr wrap="square" lIns="65024" tIns="32512" rIns="65024" bIns="32512" rtlCol="0" anchor="t">
            <a:spAutoFit/>
          </a:bodyPr>
          <a:lstStyle/>
          <a:p>
            <a:pPr defTabSz="650230"/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Spartans! SGA is Sponsoring Crumble Cookie sales once again this year!</a:t>
            </a:r>
            <a:endParaRPr lang="en-US" sz="128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650230"/>
            <a:endParaRPr lang="en-US" sz="2276" kern="1200">
              <a:solidFill>
                <a:prstClr val="black"/>
              </a:solidFill>
              <a:latin typeface="Lucida Fax"/>
              <a:ea typeface="+mn-ea"/>
              <a:cs typeface="+mn-cs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SGA will </a:t>
            </a:r>
            <a:r>
              <a:rPr lang="en-US" sz="2276" b="1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not</a:t>
            </a: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 be taking online orders for crumble this year, so all orders must be paid with cash, in the Spill out during lunch on Mondays and Tuesdays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Calibri"/>
              </a:rPr>
              <a:t>Orders will be delivered on Wednesdays during lunch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</p:txBody>
      </p:sp>
      <p:pic>
        <p:nvPicPr>
          <p:cNvPr id="23" name="Picture 22" descr="Crumbl Cookies Opens in Santa Rosa | Sonoma Magazine">
            <a:extLst>
              <a:ext uri="{FF2B5EF4-FFF2-40B4-BE49-F238E27FC236}">
                <a16:creationId xmlns:a16="http://schemas.microsoft.com/office/drawing/2014/main" id="{A6E045DD-2074-D644-BD51-D1A323988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68" y="2302039"/>
            <a:ext cx="5389018" cy="4873477"/>
          </a:xfrm>
          <a:prstGeom prst="ellipse">
            <a:avLst/>
          </a:prstGeom>
          <a:ln w="63500" cap="rnd">
            <a:solidFill>
              <a:srgbClr val="FE7FA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logo with text and scales of justice&#10;&#10;Description automatically generated">
            <a:extLst>
              <a:ext uri="{FF2B5EF4-FFF2-40B4-BE49-F238E27FC236}">
                <a16:creationId xmlns:a16="http://schemas.microsoft.com/office/drawing/2014/main" id="{B5E90927-0563-33FB-71F5-1E6D64677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286" y="5729217"/>
            <a:ext cx="3386667" cy="3386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825C74B5-8CBE-7C3B-2B19-2520E70A3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r="30996" b="-1"/>
          <a:stretch/>
        </p:blipFill>
        <p:spPr>
          <a:xfrm>
            <a:off x="7911253" y="1219211"/>
            <a:ext cx="5093549" cy="7315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277" y="2216045"/>
            <a:ext cx="11009680" cy="532366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FC54C-244C-D864-2B8C-6F7D96EBB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829" y="2442583"/>
            <a:ext cx="6426892" cy="3330017"/>
          </a:xfrm>
        </p:spPr>
        <p:txBody>
          <a:bodyPr anchor="b">
            <a:normAutofit/>
          </a:bodyPr>
          <a:lstStyle/>
          <a:p>
            <a:r>
              <a:rPr lang="en-US" sz="2987" dirty="0">
                <a:highlight>
                  <a:srgbClr val="FFFF00"/>
                </a:highlight>
              </a:rPr>
              <a:t>ATTENTION SENIORS</a:t>
            </a:r>
            <a:br>
              <a:rPr lang="en-US" sz="2987" dirty="0"/>
            </a:br>
            <a:r>
              <a:rPr lang="en-US" sz="2987" dirty="0"/>
              <a:t>FSA TUTORING IN ROOM 232 EVERY MONDAY AND THURSDAY AFTER SCHOOL. TEST IS FEBRUARY 22&amp;27, 2024.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1F9A-B037-8CBA-8D45-59BBB6DB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602" y="6086885"/>
            <a:ext cx="4063023" cy="751372"/>
          </a:xfrm>
        </p:spPr>
        <p:txBody>
          <a:bodyPr anchor="t">
            <a:noAutofit/>
          </a:bodyPr>
          <a:lstStyle/>
          <a:p>
            <a:r>
              <a:rPr lang="en-US" sz="2560" b="1" dirty="0">
                <a:highlight>
                  <a:srgbClr val="00FF00"/>
                </a:highlight>
              </a:rPr>
              <a:t>PLEASE SIGN UP WITH MRS. BRAIA ASAP</a:t>
            </a:r>
            <a:r>
              <a:rPr lang="en-US" sz="2560" dirty="0">
                <a:highlight>
                  <a:srgbClr val="00FF00"/>
                </a:highlight>
              </a:rPr>
              <a:t>!</a:t>
            </a:r>
          </a:p>
        </p:txBody>
      </p:sp>
      <p:pic>
        <p:nvPicPr>
          <p:cNvPr id="6" name="Picture 5" descr="A stack of books with an open book on top&#10;&#10;Description automatically generated">
            <a:extLst>
              <a:ext uri="{FF2B5EF4-FFF2-40B4-BE49-F238E27FC236}">
                <a16:creationId xmlns:a16="http://schemas.microsoft.com/office/drawing/2014/main" id="{D4EE6B14-1020-8CFF-68F6-C45B6261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452" y="3382665"/>
            <a:ext cx="4666926" cy="3102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FB77D-D0E1-39A5-FE22-77086AB384D6}"/>
              </a:ext>
            </a:extLst>
          </p:cNvPr>
          <p:cNvSpPr txBox="1"/>
          <p:nvPr/>
        </p:nvSpPr>
        <p:spPr>
          <a:xfrm>
            <a:off x="10888308" y="6559725"/>
            <a:ext cx="82378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960" kern="1200" dirty="0">
                <a:latin typeface="Trade Gothic Next Light"/>
                <a:ea typeface="+mn-ea"/>
                <a:cs typeface="+mn-cs"/>
                <a:hlinkClick r:id="rId4" tooltip="http://www.luzzo.com/"/>
              </a:rPr>
              <a:t>This Photo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by </a:t>
            </a:r>
            <a:r>
              <a:rPr lang="en-US" sz="960" kern="1200" dirty="0" err="1">
                <a:latin typeface="Trade Gothic Next Light"/>
                <a:ea typeface="+mn-ea"/>
                <a:cs typeface="+mn-cs"/>
              </a:rPr>
              <a:t>Unknwn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Author is licensed under </a:t>
            </a:r>
            <a:r>
              <a:rPr lang="en-US" sz="960" kern="1200" dirty="0">
                <a:latin typeface="Trade Gothic Next Light"/>
                <a:ea typeface="+mn-ea"/>
                <a:cs typeface="+mn-cs"/>
                <a:hlinkClick r:id="rId5" tooltip="https://creativecommons.org/licenses/by-nc/3.0/"/>
              </a:rPr>
              <a:t>CC BY-NC</a:t>
            </a:r>
            <a:endParaRPr lang="en-US" sz="960" kern="1200" dirty="0"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93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1755-389D-639D-0490-878F9AC7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7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0460"/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 defTabSz="650230"/>
            <a:r>
              <a:rPr lang="en-US" sz="7680" b="1" kern="120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TURF!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There is NO open food or liquid on the turf!!!</a:t>
            </a: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If you are caught, you will be having a </a:t>
            </a:r>
            <a:r>
              <a:rPr lang="en-US" sz="3982" b="1" u="sng" kern="1200">
                <a:solidFill>
                  <a:srgbClr val="FF0000"/>
                </a:solidFill>
                <a:latin typeface="Calibri" panose="020F0502020204030204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445089" cy="97536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48442-08B1-2BB2-93C6-D90DBE2E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" y="1640635"/>
            <a:ext cx="3413760" cy="63447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 Schedule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53762" y="3492236"/>
            <a:ext cx="4355662" cy="58075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0110-0938-DC79-6824-D27DA133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95" y="125731"/>
            <a:ext cx="7366923" cy="917405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43840" indent="-243840"/>
            <a:r>
              <a:rPr lang="en-US" sz="2300" dirty="0"/>
              <a:t>D &amp; D- Mondays after school, 4-5:15</a:t>
            </a:r>
          </a:p>
          <a:p>
            <a:pPr marL="243840" indent="-243840"/>
            <a:r>
              <a:rPr lang="en-US" sz="2300" dirty="0"/>
              <a:t>Yearbook- Mondays at lunch in 228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Chorus- Monday, High School 4-5:30 and Middle School, Thursdays, 4-5:30</a:t>
            </a:r>
          </a:p>
          <a:p>
            <a:pPr marL="243840" indent="-243840"/>
            <a:r>
              <a:rPr lang="en-US" sz="2300" dirty="0"/>
              <a:t>Battle of the Books- Tuesdays, at lunch, in 227 </a:t>
            </a:r>
          </a:p>
          <a:p>
            <a:pPr marL="243840" indent="-243840"/>
            <a:r>
              <a:rPr lang="en-US" sz="2300" dirty="0"/>
              <a:t>FFEA- Tuesdays, at lunch, in 123A</a:t>
            </a:r>
          </a:p>
          <a:p>
            <a:pPr marL="243840" indent="-243840"/>
            <a:r>
              <a:rPr lang="en-US" sz="2300" dirty="0"/>
              <a:t>S.A.D.D- Tuesdays, at lunch, in 173</a:t>
            </a:r>
          </a:p>
          <a:p>
            <a:pPr marL="243840" indent="-243840"/>
            <a:r>
              <a:rPr lang="en-US" sz="2300" dirty="0">
                <a:cs typeface="Calibri"/>
              </a:rPr>
              <a:t>Sonic Club- Tuesday at lunch, in room 170</a:t>
            </a:r>
          </a:p>
          <a:p>
            <a:pPr marL="243840" indent="-243840"/>
            <a:r>
              <a:rPr lang="en-US" sz="2300" dirty="0"/>
              <a:t>Salsa Dance- Tuesdays and Thursdays at lunch in 136</a:t>
            </a:r>
          </a:p>
          <a:p>
            <a:pPr marL="243840" indent="-243840"/>
            <a:r>
              <a:rPr lang="en-US" sz="2300" dirty="0">
                <a:cs typeface="Calibri"/>
              </a:rPr>
              <a:t>Community Service Club- Wednesdays at lunch, in 232</a:t>
            </a:r>
          </a:p>
          <a:p>
            <a:pPr marL="243840" indent="-243840"/>
            <a:r>
              <a:rPr lang="en-US" sz="2300" dirty="0"/>
              <a:t>Sign Language- Wednesdays, at lunch, in 265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Boxing Club- Wednesdays, after school, on the turf</a:t>
            </a:r>
          </a:p>
          <a:p>
            <a:pPr marL="243840" indent="-243840"/>
            <a:r>
              <a:rPr lang="en-US" sz="2300" dirty="0"/>
              <a:t>GSA- Wednesdays at lunch  in 169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First Priority- Wednesdays, in room 263 at lunch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>
                <a:cs typeface="Calibri" panose="020F0502020204030204"/>
              </a:rPr>
              <a:t>Artists for a Cause Club- Thursdays (at lunch) and the 2</a:t>
            </a:r>
            <a:r>
              <a:rPr lang="en-US" sz="2300" baseline="30000" dirty="0">
                <a:cs typeface="Calibri" panose="020F0502020204030204"/>
              </a:rPr>
              <a:t>nd</a:t>
            </a:r>
            <a:r>
              <a:rPr lang="en-US" sz="2300" dirty="0">
                <a:cs typeface="Calibri" panose="020F0502020204030204"/>
              </a:rPr>
              <a:t> Wednesday of each month (after school), in room 268. 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Chess Club- Thursday, at lunch, in 230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Drama Club- Thursdays, after school, in 168</a:t>
            </a:r>
          </a:p>
          <a:p>
            <a:pPr marL="243840" indent="-243840"/>
            <a:r>
              <a:rPr lang="en-US" sz="2300" dirty="0"/>
              <a:t>Science Olympiad- Fridays at lunch in 247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Music Club- Fridays at lunch in 241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Guitar Club- Fridays, afterschool, in 169</a:t>
            </a:r>
          </a:p>
        </p:txBody>
      </p:sp>
    </p:spTree>
    <p:extLst>
      <p:ext uri="{BB962C8B-B14F-4D97-AF65-F5344CB8AC3E}">
        <p14:creationId xmlns:p14="http://schemas.microsoft.com/office/powerpoint/2010/main" val="332812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416388"/>
            <a:ext cx="9753600" cy="938851"/>
          </a:xfrm>
        </p:spPr>
        <p:txBody>
          <a:bodyPr>
            <a:normAutofit/>
          </a:bodyPr>
          <a:lstStyle/>
          <a:p>
            <a:r>
              <a:rPr lang="en-US"/>
              <a:t>Student Skyward Access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506" y="3355238"/>
            <a:ext cx="11440973" cy="482803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Login ID: (Student 562#)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Password: (8 Digit Birthdate - MMDDYYYY)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Example: 08032005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b="1">
                <a:solidFill>
                  <a:schemeClr val="bg1"/>
                </a:solidFill>
              </a:rPr>
              <a:t>**</a:t>
            </a:r>
            <a:r>
              <a:rPr lang="en-US" sz="2133" b="1">
                <a:solidFill>
                  <a:schemeClr val="bg1"/>
                </a:solidFill>
              </a:rPr>
              <a:t>You May access Skyward through the school’s website</a:t>
            </a:r>
            <a:r>
              <a:rPr lang="en-US" b="1">
                <a:solidFill>
                  <a:schemeClr val="bg1"/>
                </a:solidFill>
              </a:rPr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07" y="4625459"/>
            <a:ext cx="5368986" cy="2733699"/>
          </a:xfrm>
          <a:prstGeom prst="rect">
            <a:avLst/>
          </a:prstGeom>
        </p:spPr>
      </p:pic>
      <p:pic>
        <p:nvPicPr>
          <p:cNvPr id="8" name="Picture 7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58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086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80" y="457574"/>
            <a:ext cx="4873324" cy="8807258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74" y="906699"/>
            <a:ext cx="3849489" cy="2404968"/>
          </a:xfrm>
        </p:spPr>
        <p:txBody>
          <a:bodyPr anchor="b">
            <a:normAutofit/>
          </a:bodyPr>
          <a:lstStyle/>
          <a:p>
            <a:r>
              <a:rPr lang="en-US" sz="4500" u="sng">
                <a:solidFill>
                  <a:srgbClr val="FFFFFF"/>
                </a:solidFill>
              </a:rPr>
              <a:t>House Reminds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r="2880" b="-6"/>
          <a:stretch/>
        </p:blipFill>
        <p:spPr>
          <a:xfrm>
            <a:off x="5299466" y="463509"/>
            <a:ext cx="2399386" cy="2848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73" y="3518947"/>
            <a:ext cx="3848458" cy="52297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>
                <a:solidFill>
                  <a:srgbClr val="FFFFFF"/>
                </a:solidFill>
              </a:rPr>
              <a:t>For anyone who needs the house remind this year </a:t>
            </a:r>
            <a:r>
              <a:rPr lang="en-US" sz="2500">
                <a:solidFill>
                  <a:srgbClr val="FFFFFF"/>
                </a:solidFill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500">
              <a:solidFill>
                <a:srgbClr val="FFFFFF"/>
              </a:solidFill>
            </a:endParaRP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Ares-@houseare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Athena-@scpaathena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Hestia- @househes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Poseidon- @psdnscpa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Zeus-@housezeus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3" r="6991" b="-3"/>
          <a:stretch/>
        </p:blipFill>
        <p:spPr>
          <a:xfrm>
            <a:off x="5299467" y="3441715"/>
            <a:ext cx="2399386" cy="2848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-4" b="-4"/>
          <a:stretch/>
        </p:blipFill>
        <p:spPr>
          <a:xfrm>
            <a:off x="7781549" y="463507"/>
            <a:ext cx="4875389" cy="435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" r="483" b="-2"/>
          <a:stretch/>
        </p:blipFill>
        <p:spPr>
          <a:xfrm>
            <a:off x="5308433" y="6416782"/>
            <a:ext cx="2399385" cy="284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0" r="-4" b="-4"/>
          <a:stretch/>
        </p:blipFill>
        <p:spPr>
          <a:xfrm>
            <a:off x="7781549" y="4941824"/>
            <a:ext cx="4875389" cy="4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1" y="454314"/>
            <a:ext cx="12312818" cy="843733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13B3B-E24B-C752-6561-89A3DAD97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86" r="-1" b="-1"/>
          <a:stretch/>
        </p:blipFill>
        <p:spPr>
          <a:xfrm>
            <a:off x="350385" y="454316"/>
            <a:ext cx="12299289" cy="84373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64309" y="5380356"/>
            <a:ext cx="271442" cy="7022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24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6736900"/>
            <a:ext cx="4526494" cy="39014"/>
          </a:xfrm>
          <a:custGeom>
            <a:avLst/>
            <a:gdLst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668336 w 4526494"/>
              <a:gd name="connsiteY3" fmla="*/ 0 h 39014"/>
              <a:gd name="connsiteX4" fmla="*/ 2360243 w 4526494"/>
              <a:gd name="connsiteY4" fmla="*/ 0 h 39014"/>
              <a:gd name="connsiteX5" fmla="*/ 2961620 w 4526494"/>
              <a:gd name="connsiteY5" fmla="*/ 0 h 39014"/>
              <a:gd name="connsiteX6" fmla="*/ 351773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879852 w 4526494"/>
              <a:gd name="connsiteY9" fmla="*/ 39014 h 39014"/>
              <a:gd name="connsiteX10" fmla="*/ 3323740 w 4526494"/>
              <a:gd name="connsiteY10" fmla="*/ 39014 h 39014"/>
              <a:gd name="connsiteX11" fmla="*/ 2586568 w 4526494"/>
              <a:gd name="connsiteY11" fmla="*/ 39014 h 39014"/>
              <a:gd name="connsiteX12" fmla="*/ 1985191 w 4526494"/>
              <a:gd name="connsiteY12" fmla="*/ 39014 h 39014"/>
              <a:gd name="connsiteX13" fmla="*/ 1474344 w 4526494"/>
              <a:gd name="connsiteY13" fmla="*/ 39014 h 39014"/>
              <a:gd name="connsiteX14" fmla="*/ 78243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849396 w 4526494"/>
              <a:gd name="connsiteY3" fmla="*/ 0 h 39014"/>
              <a:gd name="connsiteX4" fmla="*/ 2450773 w 4526494"/>
              <a:gd name="connsiteY4" fmla="*/ 0 h 39014"/>
              <a:gd name="connsiteX5" fmla="*/ 3052150 w 4526494"/>
              <a:gd name="connsiteY5" fmla="*/ 0 h 39014"/>
              <a:gd name="connsiteX6" fmla="*/ 378932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970382 w 4526494"/>
              <a:gd name="connsiteY9" fmla="*/ 39014 h 39014"/>
              <a:gd name="connsiteX10" fmla="*/ 3323740 w 4526494"/>
              <a:gd name="connsiteY10" fmla="*/ 39014 h 39014"/>
              <a:gd name="connsiteX11" fmla="*/ 2677098 w 4526494"/>
              <a:gd name="connsiteY11" fmla="*/ 39014 h 39014"/>
              <a:gd name="connsiteX12" fmla="*/ 2075721 w 4526494"/>
              <a:gd name="connsiteY12" fmla="*/ 39014 h 39014"/>
              <a:gd name="connsiteX13" fmla="*/ 1338549 w 4526494"/>
              <a:gd name="connsiteY13" fmla="*/ 39014 h 39014"/>
              <a:gd name="connsiteX14" fmla="*/ 60137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4" h="39014" fill="none" extrusionOk="0">
                <a:moveTo>
                  <a:pt x="0" y="0"/>
                </a:moveTo>
                <a:cubicBezTo>
                  <a:pt x="142372" y="65367"/>
                  <a:pt x="335948" y="-29395"/>
                  <a:pt x="601377" y="0"/>
                </a:cubicBezTo>
                <a:cubicBezTo>
                  <a:pt x="859702" y="46052"/>
                  <a:pt x="994516" y="5814"/>
                  <a:pt x="1112224" y="0"/>
                </a:cubicBezTo>
                <a:cubicBezTo>
                  <a:pt x="1228754" y="-661"/>
                  <a:pt x="1508532" y="-450"/>
                  <a:pt x="1668336" y="0"/>
                </a:cubicBezTo>
                <a:cubicBezTo>
                  <a:pt x="1806246" y="-21615"/>
                  <a:pt x="2159555" y="27988"/>
                  <a:pt x="2360243" y="0"/>
                </a:cubicBezTo>
                <a:cubicBezTo>
                  <a:pt x="2555995" y="-25616"/>
                  <a:pt x="2826364" y="28624"/>
                  <a:pt x="2961620" y="0"/>
                </a:cubicBezTo>
                <a:cubicBezTo>
                  <a:pt x="3083833" y="-774"/>
                  <a:pt x="3290854" y="12024"/>
                  <a:pt x="3517732" y="0"/>
                </a:cubicBezTo>
                <a:cubicBezTo>
                  <a:pt x="3754347" y="-17610"/>
                  <a:pt x="4319164" y="-59795"/>
                  <a:pt x="4526494" y="0"/>
                </a:cubicBezTo>
                <a:cubicBezTo>
                  <a:pt x="4527383" y="16569"/>
                  <a:pt x="4526194" y="20786"/>
                  <a:pt x="4526494" y="39014"/>
                </a:cubicBezTo>
                <a:cubicBezTo>
                  <a:pt x="4237816" y="59948"/>
                  <a:pt x="4028659" y="43691"/>
                  <a:pt x="3879852" y="39014"/>
                </a:cubicBezTo>
                <a:cubicBezTo>
                  <a:pt x="3754624" y="5816"/>
                  <a:pt x="3598667" y="40083"/>
                  <a:pt x="3323740" y="39014"/>
                </a:cubicBezTo>
                <a:cubicBezTo>
                  <a:pt x="3039885" y="2258"/>
                  <a:pt x="2900448" y="13242"/>
                  <a:pt x="2586568" y="39014"/>
                </a:cubicBezTo>
                <a:cubicBezTo>
                  <a:pt x="2273446" y="52044"/>
                  <a:pt x="2122536" y="36067"/>
                  <a:pt x="1985191" y="39014"/>
                </a:cubicBezTo>
                <a:cubicBezTo>
                  <a:pt x="1861741" y="53793"/>
                  <a:pt x="1693896" y="27085"/>
                  <a:pt x="1474344" y="39014"/>
                </a:cubicBezTo>
                <a:cubicBezTo>
                  <a:pt x="1294702" y="71393"/>
                  <a:pt x="1067739" y="39068"/>
                  <a:pt x="782437" y="39014"/>
                </a:cubicBezTo>
                <a:cubicBezTo>
                  <a:pt x="503949" y="10202"/>
                  <a:pt x="188273" y="59356"/>
                  <a:pt x="0" y="39014"/>
                </a:cubicBezTo>
                <a:cubicBezTo>
                  <a:pt x="1662" y="31690"/>
                  <a:pt x="1938" y="14351"/>
                  <a:pt x="0" y="0"/>
                </a:cubicBezTo>
                <a:close/>
              </a:path>
              <a:path w="4526494" h="39014" stroke="0" extrusionOk="0">
                <a:moveTo>
                  <a:pt x="0" y="0"/>
                </a:moveTo>
                <a:cubicBezTo>
                  <a:pt x="131842" y="-299"/>
                  <a:pt x="312963" y="-48763"/>
                  <a:pt x="601377" y="0"/>
                </a:cubicBezTo>
                <a:cubicBezTo>
                  <a:pt x="858772" y="34678"/>
                  <a:pt x="1006378" y="-11603"/>
                  <a:pt x="1112224" y="0"/>
                </a:cubicBezTo>
                <a:cubicBezTo>
                  <a:pt x="1275320" y="-25241"/>
                  <a:pt x="1589410" y="8104"/>
                  <a:pt x="1849396" y="0"/>
                </a:cubicBezTo>
                <a:cubicBezTo>
                  <a:pt x="2093244" y="-22338"/>
                  <a:pt x="2279470" y="36044"/>
                  <a:pt x="2450773" y="0"/>
                </a:cubicBezTo>
                <a:cubicBezTo>
                  <a:pt x="2612194" y="-28253"/>
                  <a:pt x="2828099" y="-46629"/>
                  <a:pt x="3052150" y="0"/>
                </a:cubicBezTo>
                <a:cubicBezTo>
                  <a:pt x="3316842" y="42650"/>
                  <a:pt x="3619085" y="-10657"/>
                  <a:pt x="3789322" y="0"/>
                </a:cubicBezTo>
                <a:cubicBezTo>
                  <a:pt x="3930573" y="28077"/>
                  <a:pt x="4196726" y="-47719"/>
                  <a:pt x="4526494" y="0"/>
                </a:cubicBezTo>
                <a:cubicBezTo>
                  <a:pt x="4528177" y="15148"/>
                  <a:pt x="4527626" y="26753"/>
                  <a:pt x="4526494" y="39014"/>
                </a:cubicBezTo>
                <a:cubicBezTo>
                  <a:pt x="4281464" y="19324"/>
                  <a:pt x="4191036" y="54246"/>
                  <a:pt x="3970382" y="39014"/>
                </a:cubicBezTo>
                <a:cubicBezTo>
                  <a:pt x="3778397" y="-2235"/>
                  <a:pt x="3574315" y="50697"/>
                  <a:pt x="3323740" y="39014"/>
                </a:cubicBezTo>
                <a:cubicBezTo>
                  <a:pt x="3095162" y="4131"/>
                  <a:pt x="2882036" y="-24583"/>
                  <a:pt x="2677098" y="39014"/>
                </a:cubicBezTo>
                <a:cubicBezTo>
                  <a:pt x="2480753" y="73450"/>
                  <a:pt x="2239563" y="16001"/>
                  <a:pt x="2075721" y="39014"/>
                </a:cubicBezTo>
                <a:cubicBezTo>
                  <a:pt x="1937145" y="80229"/>
                  <a:pt x="1559197" y="40119"/>
                  <a:pt x="1338549" y="39014"/>
                </a:cubicBezTo>
                <a:cubicBezTo>
                  <a:pt x="1030644" y="64919"/>
                  <a:pt x="771339" y="-2832"/>
                  <a:pt x="601377" y="39014"/>
                </a:cubicBezTo>
                <a:cubicBezTo>
                  <a:pt x="400164" y="85760"/>
                  <a:pt x="182987" y="63835"/>
                  <a:pt x="0" y="39014"/>
                </a:cubicBezTo>
                <a:cubicBezTo>
                  <a:pt x="-2430" y="28680"/>
                  <a:pt x="1699" y="15578"/>
                  <a:pt x="0" y="0"/>
                </a:cubicBezTo>
                <a:close/>
              </a:path>
              <a:path w="4526494" h="39014" fill="none" stroke="0" extrusionOk="0">
                <a:moveTo>
                  <a:pt x="0" y="0"/>
                </a:moveTo>
                <a:cubicBezTo>
                  <a:pt x="130057" y="11582"/>
                  <a:pt x="299019" y="-14357"/>
                  <a:pt x="601377" y="0"/>
                </a:cubicBezTo>
                <a:cubicBezTo>
                  <a:pt x="888293" y="29572"/>
                  <a:pt x="976641" y="6303"/>
                  <a:pt x="1112224" y="0"/>
                </a:cubicBezTo>
                <a:cubicBezTo>
                  <a:pt x="1218984" y="1477"/>
                  <a:pt x="1533915" y="1094"/>
                  <a:pt x="1668336" y="0"/>
                </a:cubicBezTo>
                <a:cubicBezTo>
                  <a:pt x="1793974" y="12238"/>
                  <a:pt x="2191883" y="39967"/>
                  <a:pt x="2360243" y="0"/>
                </a:cubicBezTo>
                <a:cubicBezTo>
                  <a:pt x="2566710" y="-26792"/>
                  <a:pt x="2841340" y="-3781"/>
                  <a:pt x="2961620" y="0"/>
                </a:cubicBezTo>
                <a:cubicBezTo>
                  <a:pt x="3057092" y="-29490"/>
                  <a:pt x="3277622" y="43810"/>
                  <a:pt x="3517732" y="0"/>
                </a:cubicBezTo>
                <a:cubicBezTo>
                  <a:pt x="3734402" y="-39420"/>
                  <a:pt x="4316696" y="-33958"/>
                  <a:pt x="4526494" y="0"/>
                </a:cubicBezTo>
                <a:cubicBezTo>
                  <a:pt x="4526847" y="16223"/>
                  <a:pt x="4527557" y="20875"/>
                  <a:pt x="4526494" y="39014"/>
                </a:cubicBezTo>
                <a:cubicBezTo>
                  <a:pt x="4218838" y="44143"/>
                  <a:pt x="4051641" y="68947"/>
                  <a:pt x="3879852" y="39014"/>
                </a:cubicBezTo>
                <a:cubicBezTo>
                  <a:pt x="3742214" y="46362"/>
                  <a:pt x="3585946" y="92415"/>
                  <a:pt x="3323740" y="39014"/>
                </a:cubicBezTo>
                <a:cubicBezTo>
                  <a:pt x="3085418" y="44453"/>
                  <a:pt x="2885697" y="59535"/>
                  <a:pt x="2586568" y="39014"/>
                </a:cubicBezTo>
                <a:cubicBezTo>
                  <a:pt x="2304818" y="33514"/>
                  <a:pt x="2118963" y="15683"/>
                  <a:pt x="1985191" y="39014"/>
                </a:cubicBezTo>
                <a:cubicBezTo>
                  <a:pt x="1833706" y="58701"/>
                  <a:pt x="1676279" y="5026"/>
                  <a:pt x="1474344" y="39014"/>
                </a:cubicBezTo>
                <a:cubicBezTo>
                  <a:pt x="1236640" y="58175"/>
                  <a:pt x="1063581" y="41557"/>
                  <a:pt x="782437" y="39014"/>
                </a:cubicBezTo>
                <a:cubicBezTo>
                  <a:pt x="491055" y="-29455"/>
                  <a:pt x="162180" y="48193"/>
                  <a:pt x="0" y="39014"/>
                </a:cubicBezTo>
                <a:cubicBezTo>
                  <a:pt x="215" y="32000"/>
                  <a:pt x="2404" y="12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26494"/>
                      <a:gd name="connsiteY0" fmla="*/ 0 h 39014"/>
                      <a:gd name="connsiteX1" fmla="*/ 601377 w 4526494"/>
                      <a:gd name="connsiteY1" fmla="*/ 0 h 39014"/>
                      <a:gd name="connsiteX2" fmla="*/ 1112224 w 4526494"/>
                      <a:gd name="connsiteY2" fmla="*/ 0 h 39014"/>
                      <a:gd name="connsiteX3" fmla="*/ 1668336 w 4526494"/>
                      <a:gd name="connsiteY3" fmla="*/ 0 h 39014"/>
                      <a:gd name="connsiteX4" fmla="*/ 2360243 w 4526494"/>
                      <a:gd name="connsiteY4" fmla="*/ 0 h 39014"/>
                      <a:gd name="connsiteX5" fmla="*/ 2961620 w 4526494"/>
                      <a:gd name="connsiteY5" fmla="*/ 0 h 39014"/>
                      <a:gd name="connsiteX6" fmla="*/ 3517732 w 4526494"/>
                      <a:gd name="connsiteY6" fmla="*/ 0 h 39014"/>
                      <a:gd name="connsiteX7" fmla="*/ 4526494 w 4526494"/>
                      <a:gd name="connsiteY7" fmla="*/ 0 h 39014"/>
                      <a:gd name="connsiteX8" fmla="*/ 4526494 w 4526494"/>
                      <a:gd name="connsiteY8" fmla="*/ 39014 h 39014"/>
                      <a:gd name="connsiteX9" fmla="*/ 3879852 w 4526494"/>
                      <a:gd name="connsiteY9" fmla="*/ 39014 h 39014"/>
                      <a:gd name="connsiteX10" fmla="*/ 3323740 w 4526494"/>
                      <a:gd name="connsiteY10" fmla="*/ 39014 h 39014"/>
                      <a:gd name="connsiteX11" fmla="*/ 2586568 w 4526494"/>
                      <a:gd name="connsiteY11" fmla="*/ 39014 h 39014"/>
                      <a:gd name="connsiteX12" fmla="*/ 1985191 w 4526494"/>
                      <a:gd name="connsiteY12" fmla="*/ 39014 h 39014"/>
                      <a:gd name="connsiteX13" fmla="*/ 1474344 w 4526494"/>
                      <a:gd name="connsiteY13" fmla="*/ 39014 h 39014"/>
                      <a:gd name="connsiteX14" fmla="*/ 782437 w 4526494"/>
                      <a:gd name="connsiteY14" fmla="*/ 39014 h 39014"/>
                      <a:gd name="connsiteX15" fmla="*/ 0 w 4526494"/>
                      <a:gd name="connsiteY15" fmla="*/ 39014 h 39014"/>
                      <a:gd name="connsiteX16" fmla="*/ 0 w 4526494"/>
                      <a:gd name="connsiteY16" fmla="*/ 0 h 39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4" h="39014" fill="none" extrusionOk="0">
                        <a:moveTo>
                          <a:pt x="0" y="0"/>
                        </a:moveTo>
                        <a:cubicBezTo>
                          <a:pt x="144266" y="20346"/>
                          <a:pt x="330539" y="-26187"/>
                          <a:pt x="601377" y="0"/>
                        </a:cubicBezTo>
                        <a:cubicBezTo>
                          <a:pt x="872215" y="26187"/>
                          <a:pt x="998198" y="5618"/>
                          <a:pt x="1112224" y="0"/>
                        </a:cubicBezTo>
                        <a:cubicBezTo>
                          <a:pt x="1226250" y="-5618"/>
                          <a:pt x="1536901" y="-15410"/>
                          <a:pt x="1668336" y="0"/>
                        </a:cubicBezTo>
                        <a:cubicBezTo>
                          <a:pt x="1799771" y="15410"/>
                          <a:pt x="2167787" y="28454"/>
                          <a:pt x="2360243" y="0"/>
                        </a:cubicBezTo>
                        <a:cubicBezTo>
                          <a:pt x="2552699" y="-28454"/>
                          <a:pt x="2828011" y="23650"/>
                          <a:pt x="2961620" y="0"/>
                        </a:cubicBezTo>
                        <a:cubicBezTo>
                          <a:pt x="3095229" y="-23650"/>
                          <a:pt x="3299375" y="23330"/>
                          <a:pt x="3517732" y="0"/>
                        </a:cubicBezTo>
                        <a:cubicBezTo>
                          <a:pt x="3736089" y="-23330"/>
                          <a:pt x="4320176" y="-38794"/>
                          <a:pt x="4526494" y="0"/>
                        </a:cubicBezTo>
                        <a:cubicBezTo>
                          <a:pt x="4526721" y="16152"/>
                          <a:pt x="4526712" y="20672"/>
                          <a:pt x="4526494" y="39014"/>
                        </a:cubicBezTo>
                        <a:cubicBezTo>
                          <a:pt x="4241699" y="47841"/>
                          <a:pt x="4031431" y="52419"/>
                          <a:pt x="3879852" y="39014"/>
                        </a:cubicBezTo>
                        <a:cubicBezTo>
                          <a:pt x="3728273" y="25609"/>
                          <a:pt x="3583445" y="66512"/>
                          <a:pt x="3323740" y="39014"/>
                        </a:cubicBezTo>
                        <a:cubicBezTo>
                          <a:pt x="3064035" y="11516"/>
                          <a:pt x="2871302" y="41902"/>
                          <a:pt x="2586568" y="39014"/>
                        </a:cubicBezTo>
                        <a:cubicBezTo>
                          <a:pt x="2301834" y="36126"/>
                          <a:pt x="2117519" y="22473"/>
                          <a:pt x="1985191" y="39014"/>
                        </a:cubicBezTo>
                        <a:cubicBezTo>
                          <a:pt x="1852863" y="55555"/>
                          <a:pt x="1696131" y="18723"/>
                          <a:pt x="1474344" y="39014"/>
                        </a:cubicBezTo>
                        <a:cubicBezTo>
                          <a:pt x="1252557" y="59305"/>
                          <a:pt x="1076714" y="68328"/>
                          <a:pt x="782437" y="39014"/>
                        </a:cubicBezTo>
                        <a:cubicBezTo>
                          <a:pt x="488160" y="9700"/>
                          <a:pt x="171978" y="42472"/>
                          <a:pt x="0" y="39014"/>
                        </a:cubicBezTo>
                        <a:cubicBezTo>
                          <a:pt x="833" y="30896"/>
                          <a:pt x="874" y="11750"/>
                          <a:pt x="0" y="0"/>
                        </a:cubicBezTo>
                        <a:close/>
                      </a:path>
                      <a:path w="4526494" h="39014" stroke="0" extrusionOk="0">
                        <a:moveTo>
                          <a:pt x="0" y="0"/>
                        </a:moveTo>
                        <a:cubicBezTo>
                          <a:pt x="125005" y="-7063"/>
                          <a:pt x="332224" y="-23006"/>
                          <a:pt x="601377" y="0"/>
                        </a:cubicBezTo>
                        <a:cubicBezTo>
                          <a:pt x="870530" y="23006"/>
                          <a:pt x="987580" y="-15822"/>
                          <a:pt x="1112224" y="0"/>
                        </a:cubicBezTo>
                        <a:cubicBezTo>
                          <a:pt x="1236868" y="15822"/>
                          <a:pt x="1599065" y="25351"/>
                          <a:pt x="1849396" y="0"/>
                        </a:cubicBezTo>
                        <a:cubicBezTo>
                          <a:pt x="2099727" y="-25351"/>
                          <a:pt x="2278092" y="15371"/>
                          <a:pt x="2450773" y="0"/>
                        </a:cubicBezTo>
                        <a:cubicBezTo>
                          <a:pt x="2623454" y="-15371"/>
                          <a:pt x="2804761" y="-21377"/>
                          <a:pt x="3052150" y="0"/>
                        </a:cubicBezTo>
                        <a:cubicBezTo>
                          <a:pt x="3299539" y="21377"/>
                          <a:pt x="3606402" y="-12831"/>
                          <a:pt x="3789322" y="0"/>
                        </a:cubicBezTo>
                        <a:cubicBezTo>
                          <a:pt x="3972242" y="12831"/>
                          <a:pt x="4197685" y="-14771"/>
                          <a:pt x="4526494" y="0"/>
                        </a:cubicBezTo>
                        <a:cubicBezTo>
                          <a:pt x="4528091" y="16013"/>
                          <a:pt x="4527177" y="28080"/>
                          <a:pt x="4526494" y="39014"/>
                        </a:cubicBezTo>
                        <a:cubicBezTo>
                          <a:pt x="4301652" y="17748"/>
                          <a:pt x="4186545" y="61237"/>
                          <a:pt x="3970382" y="39014"/>
                        </a:cubicBezTo>
                        <a:cubicBezTo>
                          <a:pt x="3754219" y="16791"/>
                          <a:pt x="3557984" y="51964"/>
                          <a:pt x="3323740" y="39014"/>
                        </a:cubicBezTo>
                        <a:cubicBezTo>
                          <a:pt x="3089496" y="26064"/>
                          <a:pt x="2870873" y="17347"/>
                          <a:pt x="2677098" y="39014"/>
                        </a:cubicBezTo>
                        <a:cubicBezTo>
                          <a:pt x="2483323" y="60681"/>
                          <a:pt x="2247609" y="24622"/>
                          <a:pt x="2075721" y="39014"/>
                        </a:cubicBezTo>
                        <a:cubicBezTo>
                          <a:pt x="1903833" y="53406"/>
                          <a:pt x="1609733" y="25990"/>
                          <a:pt x="1338549" y="39014"/>
                        </a:cubicBezTo>
                        <a:cubicBezTo>
                          <a:pt x="1067365" y="52038"/>
                          <a:pt x="771472" y="3812"/>
                          <a:pt x="601377" y="39014"/>
                        </a:cubicBezTo>
                        <a:cubicBezTo>
                          <a:pt x="431282" y="74216"/>
                          <a:pt x="184500" y="40941"/>
                          <a:pt x="0" y="39014"/>
                        </a:cubicBezTo>
                        <a:cubicBezTo>
                          <a:pt x="430" y="31186"/>
                          <a:pt x="-1307" y="153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1397C-97E4-10AE-AA28-391DFE05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" b="1"/>
          <a:stretch/>
        </p:blipFill>
        <p:spPr>
          <a:xfrm>
            <a:off x="-1" y="-1"/>
            <a:ext cx="13001548" cy="9753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6442767"/>
            <a:ext cx="13004798" cy="3310828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5"/>
            <a:ext cx="3655769" cy="465476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PE Shorts  PE Shirts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5"/>
            <a:ext cx="3410881" cy="4654767"/>
          </a:xfrm>
        </p:spPr>
        <p:txBody>
          <a:bodyPr vert="horz" lIns="97536" tIns="48768" rIns="97536" bIns="48768" rtlCol="0" anchor="t">
            <a:normAutofit fontScale="92500" lnSpcReduction="100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92445"/>
            <a:ext cx="11216640" cy="1612087"/>
          </a:xfrm>
        </p:spPr>
        <p:txBody>
          <a:bodyPr>
            <a:normAutofit/>
          </a:bodyPr>
          <a:lstStyle/>
          <a:p>
            <a:pPr algn="ctr"/>
            <a:r>
              <a:rPr lang="en-US" sz="5900" b="1">
                <a:cs typeface="Calibri Light" panose="020F0302020204030204"/>
              </a:rPr>
              <a:t>Dress Code Violations (Do Not Wear)</a:t>
            </a:r>
            <a:endParaRPr lang="en-US" sz="5900"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602" y="5536080"/>
            <a:ext cx="1463173" cy="2658693"/>
          </a:xfr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05" y="5837001"/>
            <a:ext cx="1264996" cy="2323081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17" y="5500024"/>
            <a:ext cx="1779803" cy="77620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023" y="6501124"/>
            <a:ext cx="1840546" cy="718299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718" y="7295717"/>
            <a:ext cx="1825360" cy="866688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5" y="4046709"/>
            <a:ext cx="1397114" cy="1791191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92" y="4612011"/>
            <a:ext cx="1195520" cy="2460135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700" y="3872072"/>
            <a:ext cx="1525816" cy="2018983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285" y="3338282"/>
            <a:ext cx="1634776" cy="2076689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813" y="3197430"/>
            <a:ext cx="1621867" cy="2077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425590" y="7242987"/>
            <a:ext cx="3305996" cy="951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280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894080" y="3560378"/>
            <a:ext cx="2994682" cy="37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250190" y="4403201"/>
            <a:ext cx="2569473" cy="66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1600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06146" y="6498871"/>
            <a:ext cx="1688684" cy="1239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468172"/>
            <a:ext cx="7354214" cy="2535936"/>
          </a:xfrm>
        </p:spPr>
        <p:txBody>
          <a:bodyPr anchor="b">
            <a:normAutofit/>
          </a:bodyPr>
          <a:lstStyle/>
          <a:p>
            <a:r>
              <a:rPr lang="en-US" sz="6700" b="1">
                <a:cs typeface="Calibri Light"/>
              </a:rPr>
              <a:t>Dress Code Violations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48" y="3407257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3849420"/>
            <a:ext cx="7354214" cy="4954829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7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7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7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700" b="1"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99" y="468171"/>
            <a:ext cx="4219623" cy="4878178"/>
          </a:xfrm>
          <a:prstGeom prst="rect">
            <a:avLst/>
          </a:prstGeom>
        </p:spPr>
      </p:pic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1" y="5801518"/>
            <a:ext cx="3215732" cy="3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imelight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ppt/theme/theme1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17.xml><?xml version="1.0" encoding="utf-8"?>
<a:theme xmlns:a="http://schemas.openxmlformats.org/drawingml/2006/main" name="8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599548_Two year Gantt chart_RVA_v3" id="{F85BDF4A-73C5-4866-A8D7-C1D0B2E05E59}" vid="{80316FB1-8AFD-4E6E-9D35-85A55E2401F2}"/>
    </a:ext>
  </a:extLst>
</a:theme>
</file>

<file path=ppt/theme/theme18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19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12_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2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3.xml><?xml version="1.0" encoding="utf-8"?>
<a:theme xmlns:a="http://schemas.openxmlformats.org/drawingml/2006/main" name="Kawaii Interface Social Media Strategy Infographics by Slidesgo">
  <a:themeElements>
    <a:clrScheme name="Simple Light">
      <a:dk1>
        <a:srgbClr val="A44205"/>
      </a:dk1>
      <a:lt1>
        <a:srgbClr val="FFE8DA"/>
      </a:lt1>
      <a:dk2>
        <a:srgbClr val="8DA2CF"/>
      </a:dk2>
      <a:lt2>
        <a:srgbClr val="FFFFFF"/>
      </a:lt2>
      <a:accent1>
        <a:srgbClr val="FFCFC6"/>
      </a:accent1>
      <a:accent2>
        <a:srgbClr val="E6AA9F"/>
      </a:accent2>
      <a:accent3>
        <a:srgbClr val="FFD7AE"/>
      </a:accent3>
      <a:accent4>
        <a:srgbClr val="FFCC99"/>
      </a:accent4>
      <a:accent5>
        <a:srgbClr val="FFC080"/>
      </a:accent5>
      <a:accent6>
        <a:srgbClr val="CAD4E9"/>
      </a:accent6>
      <a:hlink>
        <a:srgbClr val="A442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09554E17-4043-457B-9EE5-1626036EB638}">
  <ds:schemaRefs/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070033D2-FACC-475E-AF55-DB5C867795F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591DAF1B-085F-48A6-BE33-CE64B2B39C3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1821</Words>
  <Application>Microsoft Office PowerPoint</Application>
  <PresentationFormat>Custom</PresentationFormat>
  <Paragraphs>298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48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114" baseType="lpstr">
      <vt:lpstr>Balsamiq Sans</vt:lpstr>
      <vt:lpstr>Arial Nova</vt:lpstr>
      <vt:lpstr>Wingdings 2</vt:lpstr>
      <vt:lpstr>Garamond</vt:lpstr>
      <vt:lpstr>Anaheim</vt:lpstr>
      <vt:lpstr>Kristen ITC</vt:lpstr>
      <vt:lpstr>Franklin Gothic Heavy</vt:lpstr>
      <vt:lpstr>Bookman Old Style</vt:lpstr>
      <vt:lpstr>Informal Roman</vt:lpstr>
      <vt:lpstr>Amasis MT Pro Black</vt:lpstr>
      <vt:lpstr>Calibri</vt:lpstr>
      <vt:lpstr>Nanum Gothic Coding Bold</vt:lpstr>
      <vt:lpstr>Quire Sans</vt:lpstr>
      <vt:lpstr>Modern Love</vt:lpstr>
      <vt:lpstr>Gill Sans Nova</vt:lpstr>
      <vt:lpstr>Aptos Display</vt:lpstr>
      <vt:lpstr>Times New Roman</vt:lpstr>
      <vt:lpstr>Lucida Fax</vt:lpstr>
      <vt:lpstr>Roboto Condensed Light</vt:lpstr>
      <vt:lpstr>Marcellus</vt:lpstr>
      <vt:lpstr>Candara</vt:lpstr>
      <vt:lpstr>Georgia Pro Semibold</vt:lpstr>
      <vt:lpstr>ADLaM Display</vt:lpstr>
      <vt:lpstr>Nunito Light</vt:lpstr>
      <vt:lpstr>Wingdings</vt:lpstr>
      <vt:lpstr>Helvetica Neue</vt:lpstr>
      <vt:lpstr>The Hand</vt:lpstr>
      <vt:lpstr>Arial</vt:lpstr>
      <vt:lpstr>YACgEZfALnA 0</vt:lpstr>
      <vt:lpstr>Algerian</vt:lpstr>
      <vt:lpstr>Arial Narrow</vt:lpstr>
      <vt:lpstr>Wingdings 3</vt:lpstr>
      <vt:lpstr>Trade Gothic Next Cond</vt:lpstr>
      <vt:lpstr>Aptos</vt:lpstr>
      <vt:lpstr>Trade Gothic Next Light</vt:lpstr>
      <vt:lpstr>Yeseva One</vt:lpstr>
      <vt:lpstr>Calisto MT</vt:lpstr>
      <vt:lpstr>Rockwell</vt:lpstr>
      <vt:lpstr>Century Gothic</vt:lpstr>
      <vt:lpstr>Consolas</vt:lpstr>
      <vt:lpstr>Franklin Gothic Book</vt:lpstr>
      <vt:lpstr>Roboto Mono</vt:lpstr>
      <vt:lpstr>Calibri Light</vt:lpstr>
      <vt:lpstr>Bebas Neue</vt:lpstr>
      <vt:lpstr>Montserrat</vt:lpstr>
      <vt:lpstr>Roboto Mono Bold</vt:lpstr>
      <vt:lpstr>Varela Round</vt:lpstr>
      <vt:lpstr>Georgia</vt:lpstr>
      <vt:lpstr>1_Slate</vt:lpstr>
      <vt:lpstr>Slice</vt:lpstr>
      <vt:lpstr>4_Office Theme</vt:lpstr>
      <vt:lpstr>6_Office Theme</vt:lpstr>
      <vt:lpstr>2_Office Theme</vt:lpstr>
      <vt:lpstr>1_SketchyVTI</vt:lpstr>
      <vt:lpstr>3_office theme</vt:lpstr>
      <vt:lpstr>5_Office Theme</vt:lpstr>
      <vt:lpstr>Office Theme</vt:lpstr>
      <vt:lpstr>2_Slate</vt:lpstr>
      <vt:lpstr>1_office theme</vt:lpstr>
      <vt:lpstr>7_Office Theme</vt:lpstr>
      <vt:lpstr>9_office theme</vt:lpstr>
      <vt:lpstr>11_Office Theme</vt:lpstr>
      <vt:lpstr>LimelightVTI</vt:lpstr>
      <vt:lpstr>AfterhoursVTI</vt:lpstr>
      <vt:lpstr>8_Office Theme</vt:lpstr>
      <vt:lpstr>Crop</vt:lpstr>
      <vt:lpstr> Cottagecore Aesthetic Style Thesis XL by Slidesgo</vt:lpstr>
      <vt:lpstr>10_Office Theme</vt:lpstr>
      <vt:lpstr>12_Office Theme</vt:lpstr>
      <vt:lpstr>GradientVTI</vt:lpstr>
      <vt:lpstr>Kawaii Interface Social Media Strategy Infographics by Slidesgo</vt:lpstr>
      <vt:lpstr>Acrobat Document</vt:lpstr>
      <vt:lpstr>SOMERSET PURPOSE</vt:lpstr>
      <vt:lpstr>PowerPoint Presentation</vt:lpstr>
      <vt:lpstr>No Food on the Basketball Court</vt:lpstr>
      <vt:lpstr>PowerPoint Presentation</vt:lpstr>
      <vt:lpstr>PowerPoint Presentation</vt:lpstr>
      <vt:lpstr>PowerPoint Presentation</vt:lpstr>
      <vt:lpstr>Dress Code (What can I wear)</vt:lpstr>
      <vt:lpstr>Dress Code Violations (Do Not Wear)</vt:lpstr>
      <vt:lpstr>Dress Code Violations</vt:lpstr>
      <vt:lpstr>PowerPoint Presentation</vt:lpstr>
      <vt:lpstr>Somerset College Prep Discipline Matrix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TURF DURING LUNCH</vt:lpstr>
      <vt:lpstr>Cafeteria  Breakfast service ends at 8:20 AM Lunch service ends at 12:20 PM</vt:lpstr>
      <vt:lpstr>PowerPoint Presentation</vt:lpstr>
      <vt:lpstr>PowerPoint Presentation</vt:lpstr>
      <vt:lpstr>Lost &amp; Found</vt:lpstr>
      <vt:lpstr>SCPA Softball Team Interest</vt:lpstr>
      <vt:lpstr>PowerPoint Presentation</vt:lpstr>
      <vt:lpstr>Middle School</vt:lpstr>
      <vt:lpstr>No Sports on Turf Afterschool without a Coach</vt:lpstr>
      <vt:lpstr>PowerPoint Presentation</vt:lpstr>
      <vt:lpstr>House Olympic Games </vt:lpstr>
      <vt:lpstr>PowerPoint Presentation</vt:lpstr>
      <vt:lpstr>2023-24 House Hoodies</vt:lpstr>
      <vt:lpstr>PowerPoint Presentation</vt:lpstr>
      <vt:lpstr>SCPA </vt:lpstr>
      <vt:lpstr>SENIORS!</vt:lpstr>
      <vt:lpstr>SENIORS!</vt:lpstr>
      <vt:lpstr>PowerPoint Presentation</vt:lpstr>
      <vt:lpstr>PowerPoint Presentation</vt:lpstr>
      <vt:lpstr>PowerPoint Presentation</vt:lpstr>
      <vt:lpstr>Somerset College Prep &amp;Public Wireless ACP Program    This document will also be in the front office for you to scan the QR code. </vt:lpstr>
      <vt:lpstr>Attention High School Students</vt:lpstr>
      <vt:lpstr>PowerPoint Presentation</vt:lpstr>
      <vt:lpstr>ATTENTION SENIORS FSA TUTORING IN ROOM 232 EVERY MONDAY AND THURSDAY AFTER SCHOOL. TEST IS FEBRUARY 22&amp;27, 2024.</vt:lpstr>
      <vt:lpstr>Interested in starting a school club?</vt:lpstr>
      <vt:lpstr>PowerPoint Presentation</vt:lpstr>
      <vt:lpstr>PowerPoint Presentation</vt:lpstr>
      <vt:lpstr>Club Schedule </vt:lpstr>
      <vt:lpstr>Student Skyward Access</vt:lpstr>
      <vt:lpstr>House Reminds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17</cp:revision>
  <dcterms:created xsi:type="dcterms:W3CDTF">2018-11-26T04:56:53Z</dcterms:created>
  <dcterms:modified xsi:type="dcterms:W3CDTF">2024-02-12T13:21:14Z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